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30"/>
  </p:notesMasterIdLst>
  <p:sldIdLst>
    <p:sldId id="256" r:id="rId3"/>
    <p:sldId id="257" r:id="rId4"/>
    <p:sldId id="286" r:id="rId5"/>
    <p:sldId id="258" r:id="rId6"/>
    <p:sldId id="284" r:id="rId7"/>
    <p:sldId id="271" r:id="rId8"/>
    <p:sldId id="270" r:id="rId9"/>
    <p:sldId id="260" r:id="rId10"/>
    <p:sldId id="259" r:id="rId11"/>
    <p:sldId id="263" r:id="rId12"/>
    <p:sldId id="264" r:id="rId13"/>
    <p:sldId id="265" r:id="rId14"/>
    <p:sldId id="266" r:id="rId15"/>
    <p:sldId id="267" r:id="rId16"/>
    <p:sldId id="289" r:id="rId17"/>
    <p:sldId id="273" r:id="rId18"/>
    <p:sldId id="274" r:id="rId19"/>
    <p:sldId id="275" r:id="rId20"/>
    <p:sldId id="272" r:id="rId21"/>
    <p:sldId id="276" r:id="rId22"/>
    <p:sldId id="281" r:id="rId23"/>
    <p:sldId id="287" r:id="rId24"/>
    <p:sldId id="277" r:id="rId25"/>
    <p:sldId id="279" r:id="rId26"/>
    <p:sldId id="280" r:id="rId27"/>
    <p:sldId id="283" r:id="rId28"/>
    <p:sldId id="288" r:id="rId29"/>
  </p:sldIdLst>
  <p:sldSz cx="9144000" cy="6858000" type="screen4x3"/>
  <p:notesSz cx="6858000" cy="9144000"/>
  <p:embeddedFontLst>
    <p:embeddedFont>
      <p:font typeface="Verdana" panose="020B0604030504040204" pitchFamily="34" charset="0"/>
      <p:regular r:id="rId31"/>
      <p:bold r:id="rId32"/>
      <p:italic r:id="rId33"/>
      <p:boldItalic r:id="rId34"/>
    </p:embeddedFont>
    <p:embeddedFont>
      <p:font typeface="Cabin"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403024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url?sa=t&amp;rct=j&amp;q=&amp;esrc=s&amp;source=web&amp;cd=13&amp;ved=0ahUKEwiewJjn9v_OAhVBID4KHdUeBlAQtwIIVDAM&amp;url=https://www.youtube.com/watch?v%3DCjfSGPJo-cg&amp;usg=AFQjCNGUTQeiXGabrz7SvhfbfPNJ4S1l6Q&amp;sig2=xgVX16I0NXnvai4SVbV90A&amp;bvm=bv.131783435,d.cW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After 2010 the GME office began introducing a variety of activities that began engaging TPAs .  This has resulted in more than 70% indicating that the GME office now provides sufficient support of TPAs.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The creation of the TPAC meetings and </a:t>
            </a:r>
            <a:r>
              <a:rPr lang="en-US">
                <a:solidFill>
                  <a:schemeClr val="dk1"/>
                </a:solidFill>
              </a:rPr>
              <a:t>NewTPA handbook </a:t>
            </a:r>
            <a:r>
              <a:rPr lang="en-US"/>
              <a:t> were the activities that the TPAs indicated felt most supported by our GME office.  With the formation of our TPAC council this data will be shared with our TPAs and we will solicit feedback to determine what other ideas for activities the GME office can provide to offer support and engage the TPAs. Because motivation to engage is so individual, The University at Buffalo GME office and the TPAC council think it is important to continually monitor if the current activities offered to TPAs are activities they will engage in, and , are the activities effective in helping to deal with the stress and possible burnout from the job they are performing.</a:t>
            </a:r>
          </a:p>
          <a:p>
            <a:pPr lvl="0">
              <a:spcBef>
                <a:spcPts val="0"/>
              </a:spcBef>
              <a:buNone/>
            </a:pPr>
            <a:endParaRPr/>
          </a:p>
          <a:p>
            <a:pPr lvl="0">
              <a:spcBef>
                <a:spcPts val="0"/>
              </a:spcBef>
              <a:buNone/>
            </a:pPr>
            <a:r>
              <a:rPr lang="en-US"/>
              <a:t>Addition from SMS:  Creation of the TPA Award of Excellence had little impact on TPAs feeling supported, the complete opposite of GME’s intention when implementing it.  One of the takeaways for GME staff would be to survey your constituents before putting resources into activities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Tame the Monkey - your mind is always on the move: clarity, become an observer, breathe, be kind, and practice gratitude.</a:t>
            </a:r>
          </a:p>
          <a:p>
            <a:pPr lvl="0">
              <a:spcBef>
                <a:spcPts val="0"/>
              </a:spcBef>
              <a:buNone/>
            </a:pPr>
            <a:r>
              <a:rPr lang="en-US"/>
              <a:t>Purge your toxins - exercise, get enough sleep</a:t>
            </a: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nSpc>
                <a:spcPct val="115000"/>
              </a:lnSpc>
              <a:spcBef>
                <a:spcPts val="0"/>
              </a:spcBef>
              <a:spcAft>
                <a:spcPts val="600"/>
              </a:spcAft>
              <a:buClr>
                <a:schemeClr val="dk1"/>
              </a:buClr>
              <a:buFont typeface="Arial"/>
              <a:buNone/>
            </a:pPr>
            <a:r>
              <a:rPr lang="en-US" b="1">
                <a:solidFill>
                  <a:srgbClr val="111111"/>
                </a:solidFill>
                <a:highlight>
                  <a:srgbClr val="FFFFFF"/>
                </a:highlight>
              </a:rPr>
              <a:t>10% Happier: How I Tamed the Voice in My Head, Reduced Stress Without Losing My Edge, and Found Self-Help That Actually Works--A True Story</a:t>
            </a:r>
          </a:p>
          <a:p>
            <a:pPr lvl="0">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1" indent="0" algn="l" rtl="0">
              <a:lnSpc>
                <a:spcPct val="100000"/>
              </a:lnSpc>
              <a:spcBef>
                <a:spcPts val="0"/>
              </a:spcBef>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sng" kern="1200" dirty="0" smtClean="0">
                <a:solidFill>
                  <a:schemeClr val="tx1"/>
                </a:solidFill>
                <a:effectLst/>
                <a:latin typeface="+mn-lt"/>
                <a:ea typeface="+mn-ea"/>
                <a:cs typeface="+mn-cs"/>
                <a:hlinkClick r:id="rId3"/>
              </a:rPr>
              <a:t>Deep Thoughts by Jack Handy</a:t>
            </a:r>
            <a:endParaRPr lang="en-US" sz="1100" b="0" i="0" u="sng" kern="1200" dirty="0" smtClean="0">
              <a:solidFill>
                <a:schemeClr val="tx1"/>
              </a:solidFill>
              <a:effectLst/>
              <a:latin typeface="+mn-lt"/>
              <a:ea typeface="+mn-ea"/>
              <a:cs typeface="+mn-cs"/>
            </a:endParaRPr>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Tony Schwartz - founder and CEO of The Energy Project.  1- Renewal; 2- Emotional Needs (feel valued); 3- Focus; 4- Sense of Purpose</a:t>
            </a:r>
          </a:p>
          <a:p>
            <a:pPr lvl="0">
              <a:spcBef>
                <a:spcPts val="0"/>
              </a:spcBef>
              <a:buNone/>
            </a:pPr>
            <a:r>
              <a:rPr lang="en-US"/>
              <a:t>depth of despair; cynacism</a:t>
            </a: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 Prior to 2010 the GME office was not in the habit of providing very many activities that engaged TPAs.  As you can see from this chart the survey resulted in only 21% believing GME provided sufficient support.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432559" y="359897"/>
            <a:ext cx="7406639" cy="1472183"/>
          </a:xfrm>
          <a:prstGeom prst="rect">
            <a:avLst/>
          </a:prstGeom>
          <a:noFill/>
          <a:ln>
            <a:noFill/>
          </a:ln>
        </p:spPr>
        <p:txBody>
          <a:bodyPr lIns="91425" tIns="91425" rIns="91425" bIns="91425" anchor="b"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432559" y="1850064"/>
            <a:ext cx="7406639" cy="1752600"/>
          </a:xfrm>
          <a:prstGeom prst="rect">
            <a:avLst/>
          </a:prstGeom>
          <a:noFill/>
          <a:ln>
            <a:noFill/>
          </a:ln>
        </p:spPr>
        <p:txBody>
          <a:bodyPr lIns="91425" tIns="91425" rIns="91425" bIns="91425" anchor="t" anchorCtr="0"/>
          <a:lstStyle>
            <a:lvl1pPr marL="27432" marR="0" lvl="0" indent="-2032" algn="l" rtl="0">
              <a:lnSpc>
                <a:spcPct val="100000"/>
              </a:lnSpc>
              <a:spcBef>
                <a:spcPts val="600"/>
              </a:spcBef>
              <a:buClr>
                <a:schemeClr val="accent1"/>
              </a:buClr>
              <a:buFont typeface="Noto Sans Symbols"/>
              <a:buNone/>
              <a:defRPr sz="2600" b="0" i="0" u="none" strike="noStrike" cap="none">
                <a:solidFill>
                  <a:srgbClr val="341108"/>
                </a:solidFill>
                <a:latin typeface="Cabin"/>
                <a:ea typeface="Cabin"/>
                <a:cs typeface="Cabin"/>
                <a:sym typeface="Cabin"/>
              </a:defRPr>
            </a:lvl1pPr>
            <a:lvl2pPr marL="457200" marR="0" lvl="1" indent="0" algn="ctr" rtl="0">
              <a:lnSpc>
                <a:spcPct val="100000"/>
              </a:lnSpc>
              <a:spcBef>
                <a:spcPts val="550"/>
              </a:spcBef>
              <a:buClr>
                <a:schemeClr val="accent1"/>
              </a:buClr>
              <a:buFont typeface="Verdana"/>
              <a:buNone/>
              <a:defRPr sz="2800" b="0" i="0" u="none" strike="noStrike" cap="none">
                <a:solidFill>
                  <a:schemeClr val="dk1"/>
                </a:solidFill>
                <a:latin typeface="Cabin"/>
                <a:ea typeface="Cabin"/>
                <a:cs typeface="Cabin"/>
                <a:sym typeface="Cabin"/>
              </a:defRPr>
            </a:lvl2pPr>
            <a:lvl3pPr marL="914400" marR="0" lvl="2" indent="0" algn="ctr" rtl="0">
              <a:lnSpc>
                <a:spcPct val="100000"/>
              </a:lnSpc>
              <a:spcBef>
                <a:spcPts val="480"/>
              </a:spcBef>
              <a:buClr>
                <a:schemeClr val="accent2"/>
              </a:buClr>
              <a:buFont typeface="Noto Sans Symbols"/>
              <a:buNone/>
              <a:defRPr sz="2400" b="0" i="0" u="none" strike="noStrike" cap="none">
                <a:solidFill>
                  <a:schemeClr val="dk1"/>
                </a:solidFill>
                <a:latin typeface="Cabin"/>
                <a:ea typeface="Cabin"/>
                <a:cs typeface="Cabin"/>
                <a:sym typeface="Cabin"/>
              </a:defRPr>
            </a:lvl3pPr>
            <a:lvl4pPr marL="1371600" marR="0" lvl="3" indent="0" algn="ctr" rtl="0">
              <a:lnSpc>
                <a:spcPct val="100000"/>
              </a:lnSpc>
              <a:spcBef>
                <a:spcPts val="400"/>
              </a:spcBef>
              <a:buClr>
                <a:schemeClr val="accent3"/>
              </a:buClr>
              <a:buFont typeface="Noto Sans Symbols"/>
              <a:buNone/>
              <a:defRPr sz="2000" b="0" i="0" u="none" strike="noStrike" cap="none">
                <a:solidFill>
                  <a:schemeClr val="dk1"/>
                </a:solidFill>
                <a:latin typeface="Cabin"/>
                <a:ea typeface="Cabin"/>
                <a:cs typeface="Cabin"/>
                <a:sym typeface="Cabin"/>
              </a:defRPr>
            </a:lvl4pPr>
            <a:lvl5pPr marL="1828800" marR="0" lvl="4" indent="0" algn="ctr" rtl="0">
              <a:lnSpc>
                <a:spcPct val="100000"/>
              </a:lnSpc>
              <a:spcBef>
                <a:spcPts val="400"/>
              </a:spcBef>
              <a:buClr>
                <a:schemeClr val="accent4"/>
              </a:buClr>
              <a:buFont typeface="Noto Sans Symbols"/>
              <a:buNone/>
              <a:defRPr sz="2000" b="0" i="0" u="none" strike="noStrike" cap="none">
                <a:solidFill>
                  <a:schemeClr val="dk1"/>
                </a:solidFill>
                <a:latin typeface="Cabin"/>
                <a:ea typeface="Cabin"/>
                <a:cs typeface="Cabin"/>
                <a:sym typeface="Cabin"/>
              </a:defRPr>
            </a:lvl5pPr>
            <a:lvl6pPr marL="2286000" marR="0" lvl="5" indent="0" algn="ctr" rtl="0">
              <a:lnSpc>
                <a:spcPct val="100000"/>
              </a:lnSpc>
              <a:spcBef>
                <a:spcPts val="400"/>
              </a:spcBef>
              <a:buClr>
                <a:schemeClr val="accent5"/>
              </a:buClr>
              <a:buFont typeface="Noto Sans Symbols"/>
              <a:buNone/>
              <a:defRPr sz="2000" b="0" i="0" u="none" strike="noStrike" cap="none">
                <a:solidFill>
                  <a:schemeClr val="dk1"/>
                </a:solidFill>
                <a:latin typeface="Cabin"/>
                <a:ea typeface="Cabin"/>
                <a:cs typeface="Cabin"/>
                <a:sym typeface="Cabin"/>
              </a:defRPr>
            </a:lvl6pPr>
            <a:lvl7pPr marL="2743200" marR="0" lvl="6"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7pPr>
            <a:lvl8pPr marL="3200400" marR="0" lvl="7"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8pPr>
            <a:lvl9pPr marL="3657600" marR="0" lvl="8"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0" name="Shape 20"/>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22" name="Shape 22"/>
          <p:cNvSpPr/>
          <p:nvPr/>
        </p:nvSpPr>
        <p:spPr>
          <a:xfrm>
            <a:off x="921433" y="1413801"/>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23" name="Shape 23"/>
          <p:cNvSpPr/>
          <p:nvPr/>
        </p:nvSpPr>
        <p:spPr>
          <a:xfrm>
            <a:off x="1157175" y="1345016"/>
            <a:ext cx="64008" cy="64008"/>
          </a:xfrm>
          <a:prstGeom prst="ellipse">
            <a:avLst/>
          </a:prstGeom>
          <a:noFill/>
          <a:ln w="12700" cap="rnd" cmpd="sng">
            <a:solidFill>
              <a:srgbClr val="317F92">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4846637" y="2286001"/>
            <a:ext cx="5851525" cy="18288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rot="5400000">
            <a:off x="998537" y="419102"/>
            <a:ext cx="5851525" cy="556260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432558" y="359896"/>
            <a:ext cx="7406639" cy="147218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9" name="Shape 109"/>
          <p:cNvSpPr txBox="1">
            <a:spLocks noGrp="1"/>
          </p:cNvSpPr>
          <p:nvPr>
            <p:ph type="subTitle" idx="1"/>
          </p:nvPr>
        </p:nvSpPr>
        <p:spPr>
          <a:xfrm>
            <a:off x="1432558" y="1850064"/>
            <a:ext cx="7406639" cy="1752600"/>
          </a:xfrm>
          <a:prstGeom prst="rect">
            <a:avLst/>
          </a:prstGeom>
          <a:noFill/>
          <a:ln>
            <a:noFill/>
          </a:ln>
        </p:spPr>
        <p:txBody>
          <a:bodyPr lIns="91425" tIns="91425" rIns="91425" bIns="91425" anchor="t" anchorCtr="0"/>
          <a:lstStyle>
            <a:lvl1pPr marL="27432" marR="0" lvl="0" indent="-2032" algn="l" rtl="0">
              <a:lnSpc>
                <a:spcPct val="100000"/>
              </a:lnSpc>
              <a:spcBef>
                <a:spcPts val="600"/>
              </a:spcBef>
              <a:spcAft>
                <a:spcPts val="0"/>
              </a:spcAft>
              <a:buClr>
                <a:schemeClr val="accent1"/>
              </a:buClr>
              <a:buFont typeface="Noto Sans Symbols"/>
              <a:buNone/>
              <a:defRPr sz="2600" b="0" i="0" u="none" strike="noStrike" cap="none">
                <a:solidFill>
                  <a:srgbClr val="341108"/>
                </a:solidFill>
                <a:latin typeface="Cabin"/>
                <a:ea typeface="Cabin"/>
                <a:cs typeface="Cabin"/>
                <a:sym typeface="Cabin"/>
              </a:defRPr>
            </a:lvl1pPr>
            <a:lvl2pPr marL="457200" marR="0" lvl="1" indent="0" algn="ctr" rtl="0">
              <a:lnSpc>
                <a:spcPct val="100000"/>
              </a:lnSpc>
              <a:spcBef>
                <a:spcPts val="550"/>
              </a:spcBef>
              <a:spcAft>
                <a:spcPts val="0"/>
              </a:spcAft>
              <a:buClr>
                <a:schemeClr val="accent1"/>
              </a:buClr>
              <a:buFont typeface="Verdana"/>
              <a:buNone/>
              <a:defRPr sz="2800" b="0" i="0" u="none" strike="noStrike" cap="none">
                <a:solidFill>
                  <a:schemeClr val="dk1"/>
                </a:solidFill>
                <a:latin typeface="Cabin"/>
                <a:ea typeface="Cabin"/>
                <a:cs typeface="Cabin"/>
                <a:sym typeface="Cabin"/>
              </a:defRPr>
            </a:lvl2pPr>
            <a:lvl3pPr marL="914400" marR="0" lvl="2" indent="0" algn="ctr" rtl="0">
              <a:lnSpc>
                <a:spcPct val="100000"/>
              </a:lnSpc>
              <a:spcBef>
                <a:spcPts val="480"/>
              </a:spcBef>
              <a:spcAft>
                <a:spcPts val="0"/>
              </a:spcAft>
              <a:buClr>
                <a:schemeClr val="accent2"/>
              </a:buClr>
              <a:buFont typeface="Noto Sans Symbols"/>
              <a:buNone/>
              <a:defRPr sz="2400" b="0" i="0" u="none" strike="noStrike" cap="none">
                <a:solidFill>
                  <a:schemeClr val="dk1"/>
                </a:solidFill>
                <a:latin typeface="Cabin"/>
                <a:ea typeface="Cabin"/>
                <a:cs typeface="Cabin"/>
                <a:sym typeface="Cabin"/>
              </a:defRPr>
            </a:lvl3pPr>
            <a:lvl4pPr marL="1371600" marR="0" lvl="3" indent="0" algn="ctr"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bin"/>
                <a:ea typeface="Cabin"/>
                <a:cs typeface="Cabin"/>
                <a:sym typeface="Cabin"/>
              </a:defRPr>
            </a:lvl4pPr>
            <a:lvl5pPr marL="1828800" marR="0" lvl="4" indent="0" algn="ctr" rtl="0">
              <a:lnSpc>
                <a:spcPct val="100000"/>
              </a:lnSpc>
              <a:spcBef>
                <a:spcPts val="400"/>
              </a:spcBef>
              <a:spcAft>
                <a:spcPts val="0"/>
              </a:spcAft>
              <a:buClr>
                <a:schemeClr val="accent4"/>
              </a:buClr>
              <a:buFont typeface="Noto Sans Symbols"/>
              <a:buNone/>
              <a:defRPr sz="2000" b="0" i="0" u="none" strike="noStrike" cap="none">
                <a:solidFill>
                  <a:schemeClr val="dk1"/>
                </a:solidFill>
                <a:latin typeface="Cabin"/>
                <a:ea typeface="Cabin"/>
                <a:cs typeface="Cabin"/>
                <a:sym typeface="Cabin"/>
              </a:defRPr>
            </a:lvl5pPr>
            <a:lvl6pPr marL="2286000" marR="0" lvl="5" indent="0" algn="ctr"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bin"/>
                <a:ea typeface="Cabin"/>
                <a:cs typeface="Cabin"/>
                <a:sym typeface="Cabin"/>
              </a:defRPr>
            </a:lvl6pPr>
            <a:lvl7pPr marL="2743200" marR="0" lvl="6" indent="0" algn="ctr"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bin"/>
                <a:ea typeface="Cabin"/>
                <a:cs typeface="Cabin"/>
                <a:sym typeface="Cabin"/>
              </a:defRPr>
            </a:lvl7pPr>
            <a:lvl8pPr marL="3200400" marR="0" lvl="7" indent="0" algn="ctr"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bin"/>
                <a:ea typeface="Cabin"/>
                <a:cs typeface="Cabin"/>
                <a:sym typeface="Cabin"/>
              </a:defRPr>
            </a:lvl8pPr>
            <a:lvl9pPr marL="3657600" marR="0" lvl="8" indent="0" algn="ctr"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110" name="Shape 110"/>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11" name="Shape 111"/>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12" name="Shape 112"/>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13" name="Shape 113"/>
          <p:cNvSpPr/>
          <p:nvPr/>
        </p:nvSpPr>
        <p:spPr>
          <a:xfrm>
            <a:off x="921433" y="1413800"/>
            <a:ext cx="210312" cy="210312"/>
          </a:xfrm>
          <a:prstGeom prst="ellipse">
            <a:avLst/>
          </a:prstGeom>
          <a:gradFill>
            <a:gsLst>
              <a:gs pos="0">
                <a:srgbClr val="D7F6FF">
                  <a:alpha val="94509"/>
                </a:srgbClr>
              </a:gs>
              <a:gs pos="50000">
                <a:srgbClr val="C0E3F0">
                  <a:alpha val="89411"/>
                </a:srgbClr>
              </a:gs>
              <a:gs pos="95000">
                <a:srgbClr val="65C6EA">
                  <a:alpha val="87450"/>
                </a:srgbClr>
              </a:gs>
              <a:gs pos="100000">
                <a:srgbClr val="00BBF1">
                  <a:alpha val="84313"/>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114" name="Shape 114"/>
          <p:cNvSpPr/>
          <p:nvPr/>
        </p:nvSpPr>
        <p:spPr>
          <a:xfrm>
            <a:off x="1157175" y="1345016"/>
            <a:ext cx="64008" cy="64008"/>
          </a:xfrm>
          <a:prstGeom prst="ellipse">
            <a:avLst/>
          </a:prstGeom>
          <a:noFill/>
          <a:ln w="12700" cap="rnd" cmpd="sng">
            <a:solidFill>
              <a:srgbClr val="317F92">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7" name="Shape 117"/>
          <p:cNvSpPr txBox="1">
            <a:spLocks noGrp="1"/>
          </p:cNvSpPr>
          <p:nvPr>
            <p:ph type="body" idx="1"/>
          </p:nvPr>
        </p:nvSpPr>
        <p:spPr>
          <a:xfrm>
            <a:off x="1435608" y="1447800"/>
            <a:ext cx="7498080" cy="4800600"/>
          </a:xfrm>
          <a:prstGeom prst="rect">
            <a:avLst/>
          </a:prstGeom>
          <a:noFill/>
          <a:ln>
            <a:noFill/>
          </a:ln>
        </p:spPr>
        <p:txBody>
          <a:bodyPr lIns="91425" tIns="91425" rIns="91425" bIns="91425" anchor="t" anchorCtr="0"/>
          <a:lstStyle>
            <a:lvl1pPr marL="365760" marR="0" lvl="0" indent="25400" algn="l" rtl="0">
              <a:lnSpc>
                <a:spcPct val="100000"/>
              </a:lnSpc>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18" name="Shape 118"/>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19" name="Shape 119"/>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20" name="Shape 120"/>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435608" y="274318"/>
            <a:ext cx="749808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3" name="Shape 123"/>
          <p:cNvSpPr txBox="1">
            <a:spLocks noGrp="1"/>
          </p:cNvSpPr>
          <p:nvPr>
            <p:ph type="body" idx="1"/>
          </p:nvPr>
        </p:nvSpPr>
        <p:spPr>
          <a:xfrm>
            <a:off x="1435608" y="1524000"/>
            <a:ext cx="3657600" cy="4663439"/>
          </a:xfrm>
          <a:prstGeom prst="rect">
            <a:avLst/>
          </a:prstGeom>
          <a:noFill/>
          <a:ln>
            <a:noFill/>
          </a:ln>
        </p:spPr>
        <p:txBody>
          <a:bodyPr lIns="91425" tIns="91425" rIns="91425" bIns="91425" anchor="t" anchorCtr="0"/>
          <a:lstStyle>
            <a:lvl1pPr marL="365760" marR="0" lvl="0" indent="-7619" algn="l" rtl="0">
              <a:lnSpc>
                <a:spcPct val="100000"/>
              </a:lnSpc>
              <a:spcBef>
                <a:spcPts val="600"/>
              </a:spcBef>
              <a:spcAft>
                <a:spcPts val="0"/>
              </a:spcAft>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58419" algn="l" rtl="0">
              <a:lnSpc>
                <a:spcPct val="100000"/>
              </a:lnSpc>
              <a:spcBef>
                <a:spcPts val="550"/>
              </a:spcBef>
              <a:spcAft>
                <a:spcPts val="0"/>
              </a:spcAft>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4733"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45719"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35052" algn="l" rtl="0">
              <a:lnSpc>
                <a:spcPct val="100000"/>
              </a:lnSpc>
              <a:spcBef>
                <a:spcPts val="360"/>
              </a:spcBef>
              <a:spcAft>
                <a:spcPts val="0"/>
              </a:spcAft>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4" name="Shape 124"/>
          <p:cNvSpPr txBox="1">
            <a:spLocks noGrp="1"/>
          </p:cNvSpPr>
          <p:nvPr>
            <p:ph type="body" idx="2"/>
          </p:nvPr>
        </p:nvSpPr>
        <p:spPr>
          <a:xfrm>
            <a:off x="5276087" y="1524000"/>
            <a:ext cx="3657600" cy="4663439"/>
          </a:xfrm>
          <a:prstGeom prst="rect">
            <a:avLst/>
          </a:prstGeom>
          <a:noFill/>
          <a:ln>
            <a:noFill/>
          </a:ln>
        </p:spPr>
        <p:txBody>
          <a:bodyPr lIns="91425" tIns="91425" rIns="91425" bIns="91425" anchor="t" anchorCtr="0"/>
          <a:lstStyle>
            <a:lvl1pPr marL="365760" marR="0" lvl="0" indent="-7619" algn="l" rtl="0">
              <a:lnSpc>
                <a:spcPct val="100000"/>
              </a:lnSpc>
              <a:spcBef>
                <a:spcPts val="600"/>
              </a:spcBef>
              <a:spcAft>
                <a:spcPts val="0"/>
              </a:spcAft>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58419" algn="l" rtl="0">
              <a:lnSpc>
                <a:spcPct val="100000"/>
              </a:lnSpc>
              <a:spcBef>
                <a:spcPts val="550"/>
              </a:spcBef>
              <a:spcAft>
                <a:spcPts val="0"/>
              </a:spcAft>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4733"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45719"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35052" algn="l" rtl="0">
              <a:lnSpc>
                <a:spcPct val="100000"/>
              </a:lnSpc>
              <a:spcBef>
                <a:spcPts val="360"/>
              </a:spcBef>
              <a:spcAft>
                <a:spcPts val="0"/>
              </a:spcAft>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5" name="Shape 125"/>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26" name="Shape 126"/>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27" name="Shape 127"/>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8"/>
        <p:cNvGrpSpPr/>
        <p:nvPr/>
      </p:nvGrpSpPr>
      <p:grpSpPr>
        <a:xfrm>
          <a:off x="0" y="0"/>
          <a:ext cx="0" cy="0"/>
          <a:chOff x="0" y="0"/>
          <a:chExt cx="0" cy="0"/>
        </a:xfrm>
      </p:grpSpPr>
      <p:sp>
        <p:nvSpPr>
          <p:cNvPr id="129" name="Shape 129"/>
          <p:cNvSpPr/>
          <p:nvPr/>
        </p:nvSpPr>
        <p:spPr>
          <a:xfrm>
            <a:off x="2282890" y="-54"/>
            <a:ext cx="6858000" cy="685805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30" name="Shape 130"/>
          <p:cNvSpPr txBox="1">
            <a:spLocks noGrp="1"/>
          </p:cNvSpPr>
          <p:nvPr>
            <p:ph type="title"/>
          </p:nvPr>
        </p:nvSpPr>
        <p:spPr>
          <a:xfrm>
            <a:off x="2578391" y="2600325"/>
            <a:ext cx="6400799" cy="2286000"/>
          </a:xfrm>
          <a:prstGeom prst="rect">
            <a:avLst/>
          </a:prstGeom>
          <a:noFill/>
          <a:ln>
            <a:noFill/>
          </a:ln>
        </p:spPr>
        <p:txBody>
          <a:bodyPr lIns="91425" tIns="91425" rIns="91425" bIns="91425" anchor="t" anchorCtr="0"/>
          <a:lstStyle>
            <a:lvl1pPr marL="0" marR="0" lvl="0" indent="0" algn="l" rtl="0">
              <a:lnSpc>
                <a:spcPct val="112500"/>
              </a:lnSpc>
              <a:spcBef>
                <a:spcPts val="0"/>
              </a:spcBef>
              <a:spcAft>
                <a:spcPts val="0"/>
              </a:spcAft>
              <a:buClr>
                <a:srgbClr val="562214"/>
              </a:buClr>
              <a:buFont typeface="Cabin"/>
              <a:buNone/>
              <a:defRPr sz="4000" b="1"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1" name="Shape 131"/>
          <p:cNvSpPr txBox="1">
            <a:spLocks noGrp="1"/>
          </p:cNvSpPr>
          <p:nvPr>
            <p:ph type="body" idx="1"/>
          </p:nvPr>
        </p:nvSpPr>
        <p:spPr>
          <a:xfrm>
            <a:off x="2578391" y="1066800"/>
            <a:ext cx="6400799" cy="1509711"/>
          </a:xfrm>
          <a:prstGeom prst="rect">
            <a:avLst/>
          </a:prstGeom>
          <a:noFill/>
          <a:ln>
            <a:noFill/>
          </a:ln>
        </p:spPr>
        <p:txBody>
          <a:bodyPr lIns="91425" tIns="91425" rIns="91425" bIns="91425" anchor="b" anchorCtr="0"/>
          <a:lstStyle>
            <a:lvl1pPr marL="18288" marR="0" lvl="0" indent="-5588" algn="l" rtl="0">
              <a:lnSpc>
                <a:spcPct val="115000"/>
              </a:lnSpc>
              <a:spcBef>
                <a:spcPts val="0"/>
              </a:spcBef>
              <a:spcAft>
                <a:spcPts val="0"/>
              </a:spcAft>
              <a:buClr>
                <a:schemeClr val="accent1"/>
              </a:buClr>
              <a:buFont typeface="Noto Sans Symbols"/>
              <a:buNone/>
              <a:defRPr sz="2000" b="0" i="0" u="none" strike="noStrike" cap="none">
                <a:solidFill>
                  <a:srgbClr val="341108"/>
                </a:solidFill>
                <a:latin typeface="Cabin"/>
                <a:ea typeface="Cabin"/>
                <a:cs typeface="Cabin"/>
                <a:sym typeface="Cabin"/>
              </a:defRPr>
            </a:lvl1pPr>
            <a:lvl2pPr marL="640080" marR="0" lvl="1" indent="-246380" algn="l" rtl="0">
              <a:lnSpc>
                <a:spcPct val="100000"/>
              </a:lnSpc>
              <a:spcBef>
                <a:spcPts val="550"/>
              </a:spcBef>
              <a:spcAft>
                <a:spcPts val="0"/>
              </a:spcAft>
              <a:buClr>
                <a:schemeClr val="accent1"/>
              </a:buClr>
              <a:buFont typeface="Verdana"/>
              <a:buNone/>
              <a:defRPr sz="1800" b="0" i="0" u="none" strike="noStrike" cap="none">
                <a:solidFill>
                  <a:srgbClr val="888888"/>
                </a:solidFill>
                <a:latin typeface="Cabin"/>
                <a:ea typeface="Cabin"/>
                <a:cs typeface="Cabin"/>
                <a:sym typeface="Cabin"/>
              </a:defRPr>
            </a:lvl2pPr>
            <a:lvl3pPr marL="886967" marR="0" lvl="2" indent="-239266" algn="l" rtl="0">
              <a:lnSpc>
                <a:spcPct val="100000"/>
              </a:lnSpc>
              <a:spcBef>
                <a:spcPts val="320"/>
              </a:spcBef>
              <a:spcAft>
                <a:spcPts val="0"/>
              </a:spcAft>
              <a:buClr>
                <a:schemeClr val="accent2"/>
              </a:buClr>
              <a:buFont typeface="Noto Sans Symbols"/>
              <a:buNone/>
              <a:defRPr sz="1600" b="0" i="0" u="none" strike="noStrike" cap="none">
                <a:solidFill>
                  <a:srgbClr val="888888"/>
                </a:solidFill>
                <a:latin typeface="Cabin"/>
                <a:ea typeface="Cabin"/>
                <a:cs typeface="Cabin"/>
                <a:sym typeface="Cabin"/>
              </a:defRPr>
            </a:lvl3pPr>
            <a:lvl4pPr marL="1097280" marR="0" lvl="3" indent="-182880" algn="l" rtl="0">
              <a:lnSpc>
                <a:spcPct val="100000"/>
              </a:lnSpc>
              <a:spcBef>
                <a:spcPts val="280"/>
              </a:spcBef>
              <a:spcAft>
                <a:spcPts val="0"/>
              </a:spcAft>
              <a:buClr>
                <a:schemeClr val="accent3"/>
              </a:buClr>
              <a:buFont typeface="Noto Sans Symbols"/>
              <a:buNone/>
              <a:defRPr sz="1400" b="0" i="0" u="none" strike="noStrike" cap="none">
                <a:solidFill>
                  <a:srgbClr val="888888"/>
                </a:solidFill>
                <a:latin typeface="Cabin"/>
                <a:ea typeface="Cabin"/>
                <a:cs typeface="Cabin"/>
                <a:sym typeface="Cabin"/>
              </a:defRPr>
            </a:lvl4pPr>
            <a:lvl5pPr marL="1298448" marR="0" lvl="4" indent="-193547" algn="l" rtl="0">
              <a:lnSpc>
                <a:spcPct val="100000"/>
              </a:lnSpc>
              <a:spcBef>
                <a:spcPts val="280"/>
              </a:spcBef>
              <a:spcAft>
                <a:spcPts val="0"/>
              </a:spcAft>
              <a:buClr>
                <a:schemeClr val="accent4"/>
              </a:buClr>
              <a:buFont typeface="Noto Sans Symbols"/>
              <a:buNone/>
              <a:defRPr sz="1400" b="0" i="0" u="none" strike="noStrike" cap="none">
                <a:solidFill>
                  <a:srgbClr val="888888"/>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32" name="Shape 132"/>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33" name="Shape 133"/>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34" name="Shape 134"/>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35" name="Shape 135"/>
          <p:cNvSpPr/>
          <p:nvPr/>
        </p:nvSpPr>
        <p:spPr>
          <a:xfrm>
            <a:off x="2286000" y="0"/>
            <a:ext cx="76198" cy="685805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36" name="Shape 136"/>
          <p:cNvSpPr/>
          <p:nvPr/>
        </p:nvSpPr>
        <p:spPr>
          <a:xfrm>
            <a:off x="2172321" y="2814656"/>
            <a:ext cx="210312" cy="210312"/>
          </a:xfrm>
          <a:prstGeom prst="ellipse">
            <a:avLst/>
          </a:prstGeom>
          <a:gradFill>
            <a:gsLst>
              <a:gs pos="0">
                <a:srgbClr val="D7F6FF">
                  <a:alpha val="94509"/>
                </a:srgbClr>
              </a:gs>
              <a:gs pos="50000">
                <a:srgbClr val="C0E3F0">
                  <a:alpha val="89411"/>
                </a:srgbClr>
              </a:gs>
              <a:gs pos="95000">
                <a:srgbClr val="65C6EA">
                  <a:alpha val="87450"/>
                </a:srgbClr>
              </a:gs>
              <a:gs pos="100000">
                <a:srgbClr val="00BBF1">
                  <a:alpha val="84313"/>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
        <p:nvSpPr>
          <p:cNvPr id="137" name="Shape 137"/>
          <p:cNvSpPr/>
          <p:nvPr/>
        </p:nvSpPr>
        <p:spPr>
          <a:xfrm>
            <a:off x="2408064" y="2745868"/>
            <a:ext cx="64008" cy="64008"/>
          </a:xfrm>
          <a:prstGeom prst="ellipse">
            <a:avLst/>
          </a:prstGeom>
          <a:noFill/>
          <a:ln w="12700" cap="rnd" cmpd="sng">
            <a:solidFill>
              <a:srgbClr val="317F92">
                <a:alpha val="6000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5160335"/>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562214"/>
              </a:buClr>
              <a:buFont typeface="Cabin"/>
              <a:buNone/>
              <a:defRPr sz="4500" b="1"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0" name="Shape 140"/>
          <p:cNvSpPr txBox="1">
            <a:spLocks noGrp="1"/>
          </p:cNvSpPr>
          <p:nvPr>
            <p:ph type="body" idx="1"/>
          </p:nvPr>
        </p:nvSpPr>
        <p:spPr>
          <a:xfrm>
            <a:off x="457200" y="328278"/>
            <a:ext cx="4023360" cy="640079"/>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spcAft>
                <a:spcPts val="0"/>
              </a:spcAft>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spcAft>
                <a:spcPts val="0"/>
              </a:spcAft>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6" algn="l" rtl="0">
              <a:lnSpc>
                <a:spcPct val="100000"/>
              </a:lnSpc>
              <a:spcBef>
                <a:spcPts val="360"/>
              </a:spcBef>
              <a:spcAft>
                <a:spcPts val="0"/>
              </a:spcAft>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spcAft>
                <a:spcPts val="0"/>
              </a:spcAft>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1" name="Shape 141"/>
          <p:cNvSpPr txBox="1">
            <a:spLocks noGrp="1"/>
          </p:cNvSpPr>
          <p:nvPr>
            <p:ph type="body" idx="2"/>
          </p:nvPr>
        </p:nvSpPr>
        <p:spPr>
          <a:xfrm>
            <a:off x="4663439" y="328278"/>
            <a:ext cx="4023360" cy="640079"/>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spcAft>
                <a:spcPts val="0"/>
              </a:spcAft>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spcAft>
                <a:spcPts val="0"/>
              </a:spcAft>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6" algn="l" rtl="0">
              <a:lnSpc>
                <a:spcPct val="100000"/>
              </a:lnSpc>
              <a:spcBef>
                <a:spcPts val="360"/>
              </a:spcBef>
              <a:spcAft>
                <a:spcPts val="0"/>
              </a:spcAft>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spcAft>
                <a:spcPts val="0"/>
              </a:spcAft>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2" name="Shape 142"/>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42671" algn="l" rtl="0">
              <a:lnSpc>
                <a:spcPct val="100000"/>
              </a:lnSpc>
              <a:spcBef>
                <a:spcPts val="700"/>
              </a:spcBef>
              <a:spcAft>
                <a:spcPts val="0"/>
              </a:spcAft>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7619" algn="l" rtl="0">
              <a:lnSpc>
                <a:spcPct val="100000"/>
              </a:lnSpc>
              <a:spcBef>
                <a:spcPts val="700"/>
              </a:spcBef>
              <a:spcAft>
                <a:spcPts val="0"/>
              </a:spcAft>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0666" algn="l" rtl="0">
              <a:lnSpc>
                <a:spcPct val="100000"/>
              </a:lnSpc>
              <a:spcBef>
                <a:spcPts val="700"/>
              </a:spcBef>
              <a:spcAft>
                <a:spcPts val="0"/>
              </a:spcAft>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20319" algn="l" rtl="0">
              <a:lnSpc>
                <a:spcPct val="100000"/>
              </a:lnSpc>
              <a:spcBef>
                <a:spcPts val="700"/>
              </a:spcBef>
              <a:spcAft>
                <a:spcPts val="0"/>
              </a:spcAft>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652" algn="l" rtl="0">
              <a:lnSpc>
                <a:spcPct val="100000"/>
              </a:lnSpc>
              <a:spcBef>
                <a:spcPts val="700"/>
              </a:spcBef>
              <a:spcAft>
                <a:spcPts val="0"/>
              </a:spcAft>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3" name="Shape 143"/>
          <p:cNvSpPr txBox="1">
            <a:spLocks noGrp="1"/>
          </p:cNvSpPr>
          <p:nvPr>
            <p:ph type="body" idx="4"/>
          </p:nvPr>
        </p:nvSpPr>
        <p:spPr>
          <a:xfrm>
            <a:off x="4663439" y="969336"/>
            <a:ext cx="4023360"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42671" algn="l" rtl="0">
              <a:lnSpc>
                <a:spcPct val="100000"/>
              </a:lnSpc>
              <a:spcBef>
                <a:spcPts val="700"/>
              </a:spcBef>
              <a:spcAft>
                <a:spcPts val="0"/>
              </a:spcAft>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7619" algn="l" rtl="0">
              <a:lnSpc>
                <a:spcPct val="100000"/>
              </a:lnSpc>
              <a:spcBef>
                <a:spcPts val="700"/>
              </a:spcBef>
              <a:spcAft>
                <a:spcPts val="0"/>
              </a:spcAft>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0666" algn="l" rtl="0">
              <a:lnSpc>
                <a:spcPct val="100000"/>
              </a:lnSpc>
              <a:spcBef>
                <a:spcPts val="700"/>
              </a:spcBef>
              <a:spcAft>
                <a:spcPts val="0"/>
              </a:spcAft>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20319" algn="l" rtl="0">
              <a:lnSpc>
                <a:spcPct val="100000"/>
              </a:lnSpc>
              <a:spcBef>
                <a:spcPts val="700"/>
              </a:spcBef>
              <a:spcAft>
                <a:spcPts val="0"/>
              </a:spcAft>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652" algn="l" rtl="0">
              <a:lnSpc>
                <a:spcPct val="100000"/>
              </a:lnSpc>
              <a:spcBef>
                <a:spcPts val="700"/>
              </a:spcBef>
              <a:spcAft>
                <a:spcPts val="0"/>
              </a:spcAft>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44" name="Shape 144"/>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45" name="Shape 145"/>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46" name="Shape 146"/>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435608" y="274318"/>
            <a:ext cx="749808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9" name="Shape 149"/>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50" name="Shape 150"/>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51" name="Shape 151"/>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6778"/>
            <a:ext cx="3809998" cy="1162048"/>
          </a:xfrm>
          <a:prstGeom prst="rect">
            <a:avLst/>
          </a:prstGeom>
          <a:noFill/>
          <a:ln>
            <a:noFill/>
          </a:ln>
        </p:spPr>
        <p:txBody>
          <a:bodyPr lIns="91425" tIns="91425" rIns="91425" bIns="91425" anchor="b" anchorCtr="0"/>
          <a:lstStyle>
            <a:lvl1pPr marL="0" marR="0" lvl="0" indent="0" algn="l" rtl="0">
              <a:lnSpc>
                <a:spcPct val="90909"/>
              </a:lnSpc>
              <a:spcBef>
                <a:spcPts val="0"/>
              </a:spcBef>
              <a:spcAft>
                <a:spcPts val="0"/>
              </a:spcAft>
              <a:buClr>
                <a:srgbClr val="562214"/>
              </a:buClr>
              <a:buFont typeface="Cabin"/>
              <a:buNone/>
              <a:defRPr sz="2200" b="1"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4" name="Shape 154"/>
          <p:cNvSpPr txBox="1">
            <a:spLocks noGrp="1"/>
          </p:cNvSpPr>
          <p:nvPr>
            <p:ph type="body" idx="1"/>
          </p:nvPr>
        </p:nvSpPr>
        <p:spPr>
          <a:xfrm>
            <a:off x="457200" y="1406962"/>
            <a:ext cx="3809998" cy="698500"/>
          </a:xfrm>
          <a:prstGeom prst="rect">
            <a:avLst/>
          </a:prstGeom>
          <a:noFill/>
          <a:ln>
            <a:noFill/>
          </a:ln>
        </p:spPr>
        <p:txBody>
          <a:bodyPr lIns="91425" tIns="91425" rIns="91425" bIns="91425" anchor="t" anchorCtr="0"/>
          <a:lstStyle>
            <a:lvl1pPr marL="45720" marR="0" lvl="0" indent="-7619"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spcAft>
                <a:spcPts val="0"/>
              </a:spcAft>
              <a:buClr>
                <a:schemeClr val="accent1"/>
              </a:buClr>
              <a:buFont typeface="Verdana"/>
              <a:buNone/>
              <a:defRPr sz="1200" b="0" i="0" u="none" strike="noStrike" cap="none">
                <a:solidFill>
                  <a:schemeClr val="dk1"/>
                </a:solidFill>
                <a:latin typeface="Cabin"/>
                <a:ea typeface="Cabin"/>
                <a:cs typeface="Cabin"/>
                <a:sym typeface="Cabin"/>
              </a:defRPr>
            </a:lvl2pPr>
            <a:lvl3pPr marL="886967" marR="0" lvl="2" indent="-239266" algn="l" rtl="0">
              <a:lnSpc>
                <a:spcPct val="100000"/>
              </a:lnSpc>
              <a:spcBef>
                <a:spcPts val="200"/>
              </a:spcBef>
              <a:spcAft>
                <a:spcPts val="0"/>
              </a:spcAft>
              <a:buClr>
                <a:schemeClr val="accent2"/>
              </a:buClr>
              <a:buFont typeface="Noto Sans Symbols"/>
              <a:buNone/>
              <a:defRPr sz="1000" b="0" i="0" u="none" strike="noStrike" cap="none">
                <a:solidFill>
                  <a:schemeClr val="dk1"/>
                </a:solidFill>
                <a:latin typeface="Cabin"/>
                <a:ea typeface="Cabin"/>
                <a:cs typeface="Cabin"/>
                <a:sym typeface="Cabin"/>
              </a:defRPr>
            </a:lvl3pPr>
            <a:lvl4pPr marL="1097280" marR="0" lvl="3" indent="-18288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bin"/>
                <a:ea typeface="Cabin"/>
                <a:cs typeface="Cabin"/>
                <a:sym typeface="Cabin"/>
              </a:defRPr>
            </a:lvl4pPr>
            <a:lvl5pPr marL="1298448" marR="0" lvl="4" indent="-193547" algn="l" rtl="0">
              <a:lnSpc>
                <a:spcPct val="100000"/>
              </a:lnSpc>
              <a:spcBef>
                <a:spcPts val="180"/>
              </a:spcBef>
              <a:spcAft>
                <a:spcPts val="0"/>
              </a:spcAft>
              <a:buClr>
                <a:schemeClr val="accent4"/>
              </a:buClr>
              <a:buFont typeface="Noto Sans Symbols"/>
              <a:buNone/>
              <a:defRPr sz="9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55" name="Shape 155"/>
          <p:cNvSpPr txBox="1">
            <a:spLocks noGrp="1"/>
          </p:cNvSpPr>
          <p:nvPr>
            <p:ph type="body" idx="2"/>
          </p:nvPr>
        </p:nvSpPr>
        <p:spPr>
          <a:xfrm>
            <a:off x="457200" y="2133600"/>
            <a:ext cx="8153398" cy="3992562"/>
          </a:xfrm>
          <a:prstGeom prst="rect">
            <a:avLst/>
          </a:prstGeom>
          <a:noFill/>
          <a:ln>
            <a:noFill/>
          </a:ln>
        </p:spPr>
        <p:txBody>
          <a:bodyPr lIns="91425" tIns="91425" rIns="91425" bIns="91425" anchor="t" anchorCtr="0"/>
          <a:lstStyle>
            <a:lvl1pPr marL="365760" marR="0" lvl="0" indent="25400" algn="l" rtl="0">
              <a:lnSpc>
                <a:spcPct val="100000"/>
              </a:lnSpc>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56" name="Shape 156"/>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57" name="Shape 157"/>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58" name="Shape 158"/>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886896" y="1066800"/>
            <a:ext cx="2743199" cy="19811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562214"/>
              </a:buClr>
              <a:buFont typeface="Cabin"/>
              <a:buNone/>
              <a:defRPr sz="2100" b="1"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1" name="Shape 161"/>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62" name="Shape 162"/>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63" name="Shape 163"/>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64" name="Shape 164"/>
          <p:cNvSpPr/>
          <p:nvPr/>
        </p:nvSpPr>
        <p:spPr>
          <a:xfrm>
            <a:off x="762000" y="1066800"/>
            <a:ext cx="4572000" cy="4572000"/>
          </a:xfrm>
          <a:prstGeom prst="rect">
            <a:avLst/>
          </a:prstGeom>
          <a:solidFill>
            <a:srgbClr val="FFFFFF"/>
          </a:solidFill>
          <a:ln w="88900" cap="sq" cmpd="sng">
            <a:solidFill>
              <a:srgbClr val="FFFFFF"/>
            </a:solidFill>
            <a:prstDash val="solid"/>
            <a:miter/>
            <a:headEnd type="none" w="med" len="med"/>
            <a:tailEnd type="none" w="med" len="med"/>
          </a:ln>
        </p:spPr>
        <p:txBody>
          <a:bodyPr lIns="91425" tIns="274300" rIns="91425" bIns="45700" anchor="t" anchorCtr="0">
            <a:noAutofit/>
          </a:bodyPr>
          <a:lstStyle/>
          <a:p>
            <a:pPr marL="0" marR="0" lvl="0" indent="0" algn="l" rtl="0">
              <a:lnSpc>
                <a:spcPct val="93750"/>
              </a:lnSpc>
              <a:spcBef>
                <a:spcPts val="0"/>
              </a:spcBef>
              <a:spcAft>
                <a:spcPts val="0"/>
              </a:spcAft>
              <a:buClr>
                <a:schemeClr val="accent1"/>
              </a:buClr>
              <a:buFont typeface="Noto Sans Symbols"/>
              <a:buNone/>
            </a:pPr>
            <a:endParaRPr sz="3200" b="0" i="0" u="none" strike="noStrike" cap="none">
              <a:solidFill>
                <a:schemeClr val="dk1"/>
              </a:solidFill>
              <a:latin typeface="Cabin"/>
              <a:ea typeface="Cabin"/>
              <a:cs typeface="Cabin"/>
              <a:sym typeface="Cabin"/>
            </a:endParaRPr>
          </a:p>
        </p:txBody>
      </p:sp>
      <p:sp>
        <p:nvSpPr>
          <p:cNvPr id="165" name="Shape 165"/>
          <p:cNvSpPr>
            <a:spLocks noGrp="1"/>
          </p:cNvSpPr>
          <p:nvPr>
            <p:ph type="pic" idx="2"/>
          </p:nvPr>
        </p:nvSpPr>
        <p:spPr>
          <a:xfrm>
            <a:off x="838200" y="1143003"/>
            <a:ext cx="4419599" cy="3514531"/>
          </a:xfrm>
          <a:prstGeom prst="roundRect">
            <a:avLst>
              <a:gd name="adj" fmla="val 783"/>
            </a:avLst>
          </a:prstGeom>
          <a:solidFill>
            <a:schemeClr val="lt2"/>
          </a:solidFill>
          <a:ln>
            <a:noFill/>
          </a:ln>
        </p:spPr>
        <p:txBody>
          <a:bodyPr lIns="91425" tIns="91425" rIns="91425" bIns="91425" anchor="t" anchorCtr="0"/>
          <a:lstStyle>
            <a:lvl1pPr marL="365760" marR="0" lvl="0" indent="-10159" algn="l" rtl="0">
              <a:lnSpc>
                <a:spcPct val="100000"/>
              </a:lnSpc>
              <a:spcBef>
                <a:spcPts val="600"/>
              </a:spcBef>
              <a:spcAft>
                <a:spcPts val="0"/>
              </a:spcAft>
              <a:buClr>
                <a:schemeClr val="accent1"/>
              </a:buClr>
              <a:buFont typeface="Noto Sans Symbols"/>
              <a:buNone/>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6" name="Shape 166"/>
          <p:cNvSpPr/>
          <p:nvPr/>
        </p:nvSpPr>
        <p:spPr>
          <a:xfrm rot="-2131329">
            <a:off x="396725" y="954339"/>
            <a:ext cx="685799" cy="204309"/>
          </a:xfrm>
          <a:prstGeom prst="flowChartProcess">
            <a:avLst/>
          </a:prstGeom>
          <a:solidFill>
            <a:srgbClr val="FBFBFB">
              <a:alpha val="44313"/>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67" name="Shape 167"/>
          <p:cNvSpPr/>
          <p:nvPr/>
        </p:nvSpPr>
        <p:spPr>
          <a:xfrm rot="2103354" flipH="1">
            <a:off x="5003667" y="936786"/>
            <a:ext cx="649224" cy="204310"/>
          </a:xfrm>
          <a:prstGeom prst="flowChartProcess">
            <a:avLst/>
          </a:prstGeom>
          <a:solidFill>
            <a:srgbClr val="FBFBFB">
              <a:alpha val="44313"/>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68" name="Shape 168"/>
          <p:cNvSpPr txBox="1">
            <a:spLocks noGrp="1"/>
          </p:cNvSpPr>
          <p:nvPr>
            <p:ph type="body" idx="1"/>
          </p:nvPr>
        </p:nvSpPr>
        <p:spPr>
          <a:xfrm>
            <a:off x="838200" y="4800600"/>
            <a:ext cx="4419599" cy="762000"/>
          </a:xfrm>
          <a:prstGeom prst="rect">
            <a:avLst/>
          </a:prstGeom>
          <a:noFill/>
          <a:ln>
            <a:noFill/>
          </a:ln>
        </p:spPr>
        <p:txBody>
          <a:bodyPr lIns="91425" tIns="91425" rIns="91425" bIns="91425" anchor="ctr" anchorCtr="0"/>
          <a:lstStyle>
            <a:lvl1pPr marL="0" marR="0" lvl="0" indent="0" algn="l" rtl="0">
              <a:lnSpc>
                <a:spcPct val="114285"/>
              </a:lnSpc>
              <a:spcBef>
                <a:spcPts val="0"/>
              </a:spcBef>
              <a:spcAft>
                <a:spcPts val="0"/>
              </a:spcAft>
              <a:buClr>
                <a:schemeClr val="accent1"/>
              </a:buClr>
              <a:buFont typeface="Noto Sans Symbols"/>
              <a:buNone/>
              <a:defRPr sz="1400" b="0" i="0" u="none" strike="noStrike" cap="none">
                <a:solidFill>
                  <a:srgbClr val="777777"/>
                </a:solidFill>
                <a:latin typeface="Cabin"/>
                <a:ea typeface="Cabin"/>
                <a:cs typeface="Cabin"/>
                <a:sym typeface="Cabin"/>
              </a:defRPr>
            </a:lvl1pPr>
            <a:lvl2pPr marL="640080" marR="0" lvl="1" indent="-93980" algn="l" rtl="0">
              <a:lnSpc>
                <a:spcPct val="100000"/>
              </a:lnSpc>
              <a:spcBef>
                <a:spcPts val="550"/>
              </a:spcBef>
              <a:spcAft>
                <a:spcPts val="0"/>
              </a:spcAft>
              <a:buClr>
                <a:schemeClr val="accent1"/>
              </a:buClr>
              <a:buSzPct val="100000"/>
              <a:buFont typeface="Verdana"/>
              <a:buChar char="◦"/>
              <a:defRPr sz="1200" b="0" i="0" u="none" strike="noStrike" cap="none">
                <a:solidFill>
                  <a:schemeClr val="dk1"/>
                </a:solidFill>
                <a:latin typeface="Cabin"/>
                <a:ea typeface="Cabin"/>
                <a:cs typeface="Cabin"/>
                <a:sym typeface="Cabin"/>
              </a:defRPr>
            </a:lvl2pPr>
            <a:lvl3pPr marL="886967" marR="0" lvl="2" indent="-112266" algn="l" rtl="0">
              <a:lnSpc>
                <a:spcPct val="100000"/>
              </a:lnSpc>
              <a:spcBef>
                <a:spcPts val="200"/>
              </a:spcBef>
              <a:spcAft>
                <a:spcPts val="0"/>
              </a:spcAft>
              <a:buClr>
                <a:schemeClr val="accent2"/>
              </a:buClr>
              <a:buSzPct val="100000"/>
              <a:buFont typeface="Noto Sans Symbols"/>
              <a:buChar char="⚫"/>
              <a:defRPr sz="1000" b="0" i="0" u="none" strike="noStrike" cap="none">
                <a:solidFill>
                  <a:schemeClr val="dk1"/>
                </a:solidFill>
                <a:latin typeface="Cabin"/>
                <a:ea typeface="Cabin"/>
                <a:cs typeface="Cabin"/>
                <a:sym typeface="Cabin"/>
              </a:defRPr>
            </a:lvl3pPr>
            <a:lvl4pPr marL="1097280" marR="0" lvl="3" indent="-74930" algn="l" rtl="0">
              <a:lnSpc>
                <a:spcPct val="100000"/>
              </a:lnSpc>
              <a:spcBef>
                <a:spcPts val="180"/>
              </a:spcBef>
              <a:spcAft>
                <a:spcPts val="0"/>
              </a:spcAft>
              <a:buClr>
                <a:schemeClr val="accent3"/>
              </a:buClr>
              <a:buSzPct val="100000"/>
              <a:buFont typeface="Noto Sans Symbols"/>
              <a:buChar char="⚫"/>
              <a:defRPr sz="900" b="0" i="0" u="none" strike="noStrike" cap="none">
                <a:solidFill>
                  <a:schemeClr val="dk1"/>
                </a:solidFill>
                <a:latin typeface="Cabin"/>
                <a:ea typeface="Cabin"/>
                <a:cs typeface="Cabin"/>
                <a:sym typeface="Cabin"/>
              </a:defRPr>
            </a:lvl4pPr>
            <a:lvl5pPr marL="1298448" marR="0" lvl="4" indent="-85597" algn="l" rtl="0">
              <a:lnSpc>
                <a:spcPct val="100000"/>
              </a:lnSpc>
              <a:spcBef>
                <a:spcPts val="180"/>
              </a:spcBef>
              <a:spcAft>
                <a:spcPts val="0"/>
              </a:spcAft>
              <a:buClr>
                <a:schemeClr val="accent4"/>
              </a:buClr>
              <a:buSzPct val="100000"/>
              <a:buFont typeface="Noto Sans Symbols"/>
              <a:buChar char="⚫"/>
              <a:defRPr sz="9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1" name="Shape 171"/>
          <p:cNvSpPr txBox="1">
            <a:spLocks noGrp="1"/>
          </p:cNvSpPr>
          <p:nvPr>
            <p:ph type="body" idx="1"/>
          </p:nvPr>
        </p:nvSpPr>
        <p:spPr>
          <a:xfrm rot="5400000">
            <a:off x="2784348" y="99058"/>
            <a:ext cx="4800600" cy="7498080"/>
          </a:xfrm>
          <a:prstGeom prst="rect">
            <a:avLst/>
          </a:prstGeom>
          <a:noFill/>
          <a:ln>
            <a:noFill/>
          </a:ln>
        </p:spPr>
        <p:txBody>
          <a:bodyPr lIns="91425" tIns="91425" rIns="91425" bIns="91425" anchor="t" anchorCtr="0"/>
          <a:lstStyle>
            <a:lvl1pPr marL="365760" marR="0" lvl="0" indent="25400" algn="l" rtl="0">
              <a:lnSpc>
                <a:spcPct val="100000"/>
              </a:lnSpc>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72" name="Shape 172"/>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73" name="Shape 173"/>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74" name="Shape 174"/>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1435608" y="1447800"/>
            <a:ext cx="7498080" cy="480060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27" name="Shape 27"/>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8" name="Shape 28"/>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9" name="Shape 29"/>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rot="5400000">
            <a:off x="4846636" y="2286001"/>
            <a:ext cx="5851525" cy="1828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7" name="Shape 177"/>
          <p:cNvSpPr txBox="1">
            <a:spLocks noGrp="1"/>
          </p:cNvSpPr>
          <p:nvPr>
            <p:ph type="body" idx="1"/>
          </p:nvPr>
        </p:nvSpPr>
        <p:spPr>
          <a:xfrm rot="5400000">
            <a:off x="998536" y="419102"/>
            <a:ext cx="5851525" cy="5562600"/>
          </a:xfrm>
          <a:prstGeom prst="rect">
            <a:avLst/>
          </a:prstGeom>
          <a:noFill/>
          <a:ln>
            <a:noFill/>
          </a:ln>
        </p:spPr>
        <p:txBody>
          <a:bodyPr lIns="91425" tIns="91425" rIns="91425" bIns="91425" anchor="t" anchorCtr="0"/>
          <a:lstStyle>
            <a:lvl1pPr marL="365760" marR="0" lvl="0" indent="25400" algn="l" rtl="0">
              <a:lnSpc>
                <a:spcPct val="100000"/>
              </a:lnSpc>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78" name="Shape 178"/>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79" name="Shape 179"/>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80" name="Shape 180"/>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435608" y="274319"/>
            <a:ext cx="7498080" cy="11430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1435608" y="1524000"/>
            <a:ext cx="3657600" cy="4663439"/>
          </a:xfrm>
          <a:prstGeom prst="rect">
            <a:avLst/>
          </a:prstGeom>
          <a:noFill/>
          <a:ln>
            <a:noFill/>
          </a:ln>
        </p:spPr>
        <p:txBody>
          <a:bodyPr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body" idx="2"/>
          </p:nvPr>
        </p:nvSpPr>
        <p:spPr>
          <a:xfrm>
            <a:off x="5276087" y="1524000"/>
            <a:ext cx="3657600" cy="4663439"/>
          </a:xfrm>
          <a:prstGeom prst="rect">
            <a:avLst/>
          </a:prstGeom>
          <a:noFill/>
          <a:ln>
            <a:noFill/>
          </a:ln>
        </p:spPr>
        <p:txBody>
          <a:bodyPr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5" name="Shape 45"/>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5160335"/>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562214"/>
              </a:buClr>
              <a:buFont typeface="Cabin"/>
              <a:buNone/>
              <a:defRPr sz="45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328278"/>
            <a:ext cx="4023360" cy="640079"/>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body" idx="2"/>
          </p:nvPr>
        </p:nvSpPr>
        <p:spPr>
          <a:xfrm>
            <a:off x="4663439" y="328278"/>
            <a:ext cx="4023360" cy="640079"/>
          </a:xfrm>
          <a:prstGeom prst="rect">
            <a:avLst/>
          </a:prstGeom>
          <a:solidFill>
            <a:schemeClr val="lt1"/>
          </a:solidFill>
          <a:ln w="10775" cap="flat" cmpd="sng">
            <a:solidFill>
              <a:schemeClr val="lt1"/>
            </a:solidFill>
            <a:prstDash val="solid"/>
            <a:miter/>
            <a:headEnd type="none" w="med" len="med"/>
            <a:tailEnd type="none" w="med" len="med"/>
          </a:ln>
        </p:spPr>
        <p:txBody>
          <a:bodyPr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body" idx="4"/>
          </p:nvPr>
        </p:nvSpPr>
        <p:spPr>
          <a:xfrm>
            <a:off x="4663439" y="969336"/>
            <a:ext cx="4023360" cy="4114800"/>
          </a:xfrm>
          <a:prstGeom prst="rect">
            <a:avLst/>
          </a:prstGeom>
          <a:noFill/>
          <a:ln w="10775" cap="flat" cmpd="sng">
            <a:solidFill>
              <a:schemeClr val="lt1"/>
            </a:solidFill>
            <a:prstDash val="dash"/>
            <a:miter/>
            <a:headEnd type="none" w="med" len="med"/>
            <a:tailEnd type="none" w="med" len="med"/>
          </a:ln>
        </p:spPr>
        <p:txBody>
          <a:bodyPr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435608" y="274319"/>
            <a:ext cx="7498080" cy="11430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9" name="Shape 59"/>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p:nvPr/>
        </p:nvSpPr>
        <p:spPr>
          <a:xfrm>
            <a:off x="1014983" y="0"/>
            <a:ext cx="8129015" cy="6858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63" name="Shape 63"/>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66" name="Shape 66"/>
          <p:cNvSpPr/>
          <p:nvPr/>
        </p:nvSpPr>
        <p:spPr>
          <a:xfrm>
            <a:off x="1014983" y="-54"/>
            <a:ext cx="73151" cy="685805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16778"/>
            <a:ext cx="3809999" cy="1162049"/>
          </a:xfrm>
          <a:prstGeom prst="rect">
            <a:avLst/>
          </a:prstGeom>
          <a:noFill/>
          <a:ln>
            <a:noFill/>
          </a:ln>
        </p:spPr>
        <p:txBody>
          <a:bodyPr lIns="91425" tIns="91425" rIns="91425" bIns="91425" anchor="b" anchorCtr="0"/>
          <a:lstStyle>
            <a:lvl1pPr marL="0" marR="0" lvl="0" indent="0" algn="l" rtl="0">
              <a:lnSpc>
                <a:spcPct val="90909"/>
              </a:lnSpc>
              <a:spcBef>
                <a:spcPts val="0"/>
              </a:spcBef>
              <a:buClr>
                <a:srgbClr val="562214"/>
              </a:buClr>
              <a:buFont typeface="Cabin"/>
              <a:buNone/>
              <a:defRPr sz="22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457200" y="1406963"/>
            <a:ext cx="3809999" cy="698500"/>
          </a:xfrm>
          <a:prstGeom prst="rect">
            <a:avLst/>
          </a:prstGeom>
          <a:noFill/>
          <a:ln>
            <a:noFill/>
          </a:ln>
        </p:spPr>
        <p:txBody>
          <a:bodyPr lIns="91425" tIns="91425" rIns="91425" bIns="91425" anchor="t" anchorCtr="0"/>
          <a:lstStyle>
            <a:lvl1pPr marL="45720" marR="0" lvl="0" indent="-7619" algn="l" rtl="0">
              <a:lnSpc>
                <a:spcPct val="100000"/>
              </a:lnSpc>
              <a:spcBef>
                <a:spcPts val="0"/>
              </a:spcBef>
              <a:buClr>
                <a:schemeClr val="accent1"/>
              </a:buClr>
              <a:buFont typeface="Noto Sans Symbols"/>
              <a:buNone/>
              <a:defRPr sz="14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1200" b="0" i="0" u="none" strike="noStrike" cap="none">
                <a:solidFill>
                  <a:schemeClr val="dk1"/>
                </a:solidFill>
                <a:latin typeface="Cabin"/>
                <a:ea typeface="Cabin"/>
                <a:cs typeface="Cabin"/>
                <a:sym typeface="Cabin"/>
              </a:defRPr>
            </a:lvl2pPr>
            <a:lvl3pPr marL="886967" marR="0" lvl="2" indent="-239267" algn="l" rtl="0">
              <a:lnSpc>
                <a:spcPct val="100000"/>
              </a:lnSpc>
              <a:spcBef>
                <a:spcPts val="200"/>
              </a:spcBef>
              <a:buClr>
                <a:schemeClr val="accent2"/>
              </a:buClr>
              <a:buFont typeface="Noto Sans Symbols"/>
              <a:buNone/>
              <a:defRPr sz="1000" b="0" i="0" u="none" strike="noStrike" cap="none">
                <a:solidFill>
                  <a:schemeClr val="dk1"/>
                </a:solidFill>
                <a:latin typeface="Cabin"/>
                <a:ea typeface="Cabin"/>
                <a:cs typeface="Cabin"/>
                <a:sym typeface="Cabin"/>
              </a:defRPr>
            </a:lvl3pPr>
            <a:lvl4pPr marL="1097280" marR="0" lvl="3" indent="-182880" algn="l" rtl="0">
              <a:lnSpc>
                <a:spcPct val="100000"/>
              </a:lnSpc>
              <a:spcBef>
                <a:spcPts val="180"/>
              </a:spcBef>
              <a:buClr>
                <a:schemeClr val="accent3"/>
              </a:buClr>
              <a:buFont typeface="Noto Sans Symbols"/>
              <a:buNone/>
              <a:defRPr sz="900" b="0" i="0" u="none" strike="noStrike" cap="none">
                <a:solidFill>
                  <a:schemeClr val="dk1"/>
                </a:solidFill>
                <a:latin typeface="Cabin"/>
                <a:ea typeface="Cabin"/>
                <a:cs typeface="Cabin"/>
                <a:sym typeface="Cabin"/>
              </a:defRPr>
            </a:lvl4pPr>
            <a:lvl5pPr marL="1298448" marR="0" lvl="4" indent="-193547" algn="l" rtl="0">
              <a:lnSpc>
                <a:spcPct val="100000"/>
              </a:lnSpc>
              <a:spcBef>
                <a:spcPts val="180"/>
              </a:spcBef>
              <a:buClr>
                <a:schemeClr val="accent4"/>
              </a:buClr>
              <a:buFont typeface="Noto Sans Symbols"/>
              <a:buNone/>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body" idx="2"/>
          </p:nvPr>
        </p:nvSpPr>
        <p:spPr>
          <a:xfrm>
            <a:off x="457200" y="2133600"/>
            <a:ext cx="8153399" cy="3992562"/>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1" name="Shape 71"/>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886896" y="1066800"/>
            <a:ext cx="2743199" cy="1981199"/>
          </a:xfrm>
          <a:prstGeom prst="rect">
            <a:avLst/>
          </a:prstGeom>
          <a:noFill/>
          <a:ln>
            <a:noFill/>
          </a:ln>
        </p:spPr>
        <p:txBody>
          <a:bodyPr lIns="91425" tIns="91425" rIns="91425" bIns="91425" anchor="b" anchorCtr="0"/>
          <a:lstStyle>
            <a:lvl1pPr marL="0" marR="0" lvl="0" indent="0" algn="l" rtl="0">
              <a:spcBef>
                <a:spcPts val="0"/>
              </a:spcBef>
              <a:buClr>
                <a:srgbClr val="562214"/>
              </a:buClr>
              <a:buFont typeface="Cabin"/>
              <a:buNone/>
              <a:defRPr sz="21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79" name="Shape 79"/>
          <p:cNvSpPr/>
          <p:nvPr/>
        </p:nvSpPr>
        <p:spPr>
          <a:xfrm>
            <a:off x="762000" y="1066800"/>
            <a:ext cx="4572000" cy="4572000"/>
          </a:xfrm>
          <a:prstGeom prst="rect">
            <a:avLst/>
          </a:prstGeom>
          <a:solidFill>
            <a:srgbClr val="FFFFFF"/>
          </a:solidFill>
          <a:ln w="88900" cap="sq" cmpd="sng">
            <a:solidFill>
              <a:srgbClr val="FFFFFF"/>
            </a:solidFill>
            <a:prstDash val="solid"/>
            <a:miter/>
            <a:headEnd type="none" w="med" len="med"/>
            <a:tailEnd type="none" w="med" len="med"/>
          </a:ln>
        </p:spPr>
        <p:txBody>
          <a:bodyPr lIns="91425" tIns="274300" rIns="91425" bIns="45700" anchor="t" anchorCtr="0">
            <a:noAutofit/>
          </a:bodyPr>
          <a:lstStyle/>
          <a:p>
            <a:pPr marL="0" marR="0" lvl="0" indent="0" algn="l" rtl="0">
              <a:lnSpc>
                <a:spcPct val="93750"/>
              </a:lnSpc>
              <a:spcBef>
                <a:spcPts val="0"/>
              </a:spcBef>
              <a:buClr>
                <a:schemeClr val="accent1"/>
              </a:buClr>
              <a:buFont typeface="Noto Sans Symbols"/>
              <a:buNone/>
            </a:pPr>
            <a:endParaRPr sz="3200" b="0" i="0" u="none" strike="noStrike" cap="none">
              <a:solidFill>
                <a:schemeClr val="dk1"/>
              </a:solidFill>
              <a:latin typeface="Cabin"/>
              <a:ea typeface="Cabin"/>
              <a:cs typeface="Cabin"/>
              <a:sym typeface="Cabin"/>
            </a:endParaRPr>
          </a:p>
        </p:txBody>
      </p:sp>
      <p:sp>
        <p:nvSpPr>
          <p:cNvPr id="80" name="Shape 80"/>
          <p:cNvSpPr>
            <a:spLocks noGrp="1"/>
          </p:cNvSpPr>
          <p:nvPr>
            <p:ph type="pic" idx="2"/>
          </p:nvPr>
        </p:nvSpPr>
        <p:spPr>
          <a:xfrm>
            <a:off x="838200" y="1143003"/>
            <a:ext cx="4419599" cy="3514531"/>
          </a:xfrm>
          <a:prstGeom prst="roundRect">
            <a:avLst>
              <a:gd name="adj" fmla="val 783"/>
            </a:avLst>
          </a:prstGeom>
          <a:solidFill>
            <a:schemeClr val="lt2"/>
          </a:solidFill>
          <a:ln>
            <a:noFill/>
          </a:ln>
        </p:spPr>
        <p:txBody>
          <a:bodyPr lIns="91425" tIns="91425" rIns="91425" bIns="91425" anchor="t" anchorCtr="0"/>
          <a:lstStyle>
            <a:lvl1pPr marL="365760" marR="0" lvl="0" indent="-10159" algn="l" rtl="0">
              <a:lnSpc>
                <a:spcPct val="100000"/>
              </a:lnSpc>
              <a:spcBef>
                <a:spcPts val="600"/>
              </a:spcBef>
              <a:buClr>
                <a:schemeClr val="accent1"/>
              </a:buClr>
              <a:buFont typeface="Noto Sans Symbols"/>
              <a:buNone/>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1" name="Shape 81"/>
          <p:cNvSpPr/>
          <p:nvPr/>
        </p:nvSpPr>
        <p:spPr>
          <a:xfrm rot="-2131329">
            <a:off x="396725" y="954340"/>
            <a:ext cx="685799" cy="204309"/>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2" name="Shape 82"/>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3" name="Shape 83"/>
          <p:cNvSpPr txBox="1">
            <a:spLocks noGrp="1"/>
          </p:cNvSpPr>
          <p:nvPr>
            <p:ph type="body" idx="1"/>
          </p:nvPr>
        </p:nvSpPr>
        <p:spPr>
          <a:xfrm>
            <a:off x="838200" y="4800600"/>
            <a:ext cx="4419599" cy="762000"/>
          </a:xfrm>
          <a:prstGeom prst="rect">
            <a:avLst/>
          </a:prstGeom>
          <a:noFill/>
          <a:ln>
            <a:noFill/>
          </a:ln>
        </p:spPr>
        <p:txBody>
          <a:bodyPr lIns="91425" tIns="91425" rIns="91425" bIns="91425" anchor="ctr" anchorCtr="0"/>
          <a:lstStyle>
            <a:lvl1pPr marL="0" marR="0" lvl="0" indent="0" algn="l" rtl="0">
              <a:lnSpc>
                <a:spcPct val="114285"/>
              </a:lnSpc>
              <a:spcBef>
                <a:spcPts val="0"/>
              </a:spcBef>
              <a:buClr>
                <a:schemeClr val="accent1"/>
              </a:buClr>
              <a:buFont typeface="Noto Sans Symbols"/>
              <a:buNone/>
              <a:defRPr sz="1400" b="0" i="0" u="none" strike="noStrike" cap="none">
                <a:solidFill>
                  <a:srgbClr val="777777"/>
                </a:solidFill>
                <a:latin typeface="Cabin"/>
                <a:ea typeface="Cabin"/>
                <a:cs typeface="Cabin"/>
                <a:sym typeface="Cabin"/>
              </a:defRPr>
            </a:lvl1pPr>
            <a:lvl2pPr marL="640080" marR="0" lvl="1" indent="-170180" algn="l" rtl="0">
              <a:lnSpc>
                <a:spcPct val="100000"/>
              </a:lnSpc>
              <a:spcBef>
                <a:spcPts val="550"/>
              </a:spcBef>
              <a:buClr>
                <a:schemeClr val="accent1"/>
              </a:buClr>
              <a:buSzPct val="100000"/>
              <a:buFont typeface="Verdana"/>
              <a:buChar char="◦"/>
              <a:defRPr sz="1200" b="0" i="0" u="none" strike="noStrike" cap="none">
                <a:solidFill>
                  <a:schemeClr val="dk1"/>
                </a:solidFill>
                <a:latin typeface="Cabin"/>
                <a:ea typeface="Cabin"/>
                <a:cs typeface="Cabin"/>
                <a:sym typeface="Cabin"/>
              </a:defRPr>
            </a:lvl2pPr>
            <a:lvl3pPr marL="886967" marR="0" lvl="2" indent="-175767" algn="l" rtl="0">
              <a:lnSpc>
                <a:spcPct val="100000"/>
              </a:lnSpc>
              <a:spcBef>
                <a:spcPts val="200"/>
              </a:spcBef>
              <a:buClr>
                <a:schemeClr val="accent2"/>
              </a:buClr>
              <a:buSzPct val="100000"/>
              <a:buFont typeface="Noto Sans Symbols"/>
              <a:buChar char="⚫"/>
              <a:defRPr sz="1000" b="0" i="0" u="none" strike="noStrike" cap="none">
                <a:solidFill>
                  <a:schemeClr val="dk1"/>
                </a:solidFill>
                <a:latin typeface="Cabin"/>
                <a:ea typeface="Cabin"/>
                <a:cs typeface="Cabin"/>
                <a:sym typeface="Cabin"/>
              </a:defRPr>
            </a:lvl3pPr>
            <a:lvl4pPr marL="1097280" marR="0" lvl="3" indent="-125730" algn="l" rtl="0">
              <a:lnSpc>
                <a:spcPct val="100000"/>
              </a:lnSpc>
              <a:spcBef>
                <a:spcPts val="180"/>
              </a:spcBef>
              <a:buClr>
                <a:schemeClr val="accent3"/>
              </a:buClr>
              <a:buSzPct val="100000"/>
              <a:buFont typeface="Noto Sans Symbols"/>
              <a:buChar char="⚫"/>
              <a:defRPr sz="900" b="0" i="0" u="none" strike="noStrike" cap="none">
                <a:solidFill>
                  <a:schemeClr val="dk1"/>
                </a:solidFill>
                <a:latin typeface="Cabin"/>
                <a:ea typeface="Cabin"/>
                <a:cs typeface="Cabin"/>
                <a:sym typeface="Cabin"/>
              </a:defRPr>
            </a:lvl4pPr>
            <a:lvl5pPr marL="1298448" marR="0" lvl="4" indent="-136397" algn="l" rtl="0">
              <a:lnSpc>
                <a:spcPct val="100000"/>
              </a:lnSpc>
              <a:spcBef>
                <a:spcPts val="180"/>
              </a:spcBef>
              <a:buClr>
                <a:schemeClr val="accent4"/>
              </a:buClr>
              <a:buSzPct val="100000"/>
              <a:buFont typeface="Noto Sans Symbols"/>
              <a:buChar char="⚫"/>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2784348" y="99059"/>
            <a:ext cx="4800600" cy="749808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9" name="Shape 89"/>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90000" sy="90000" flip="xy" algn="tl"/>
        </a:blipFill>
        <a:effectLst/>
      </p:bgPr>
    </p:bg>
    <p:spTree>
      <p:nvGrpSpPr>
        <p:cNvPr id="1" name="Shape 5"/>
        <p:cNvGrpSpPr/>
        <p:nvPr/>
      </p:nvGrpSpPr>
      <p:grpSpPr>
        <a:xfrm>
          <a:off x="0" y="0"/>
          <a:ext cx="0" cy="0"/>
          <a:chOff x="0" y="0"/>
          <a:chExt cx="0" cy="0"/>
        </a:xfrm>
      </p:grpSpPr>
      <p:sp>
        <p:nvSpPr>
          <p:cNvPr id="6" name="Shape 6"/>
          <p:cNvSpPr/>
          <p:nvPr/>
        </p:nvSpPr>
        <p:spPr>
          <a:xfrm>
            <a:off x="-815927" y="-815922"/>
            <a:ext cx="1638886" cy="1638886"/>
          </a:xfrm>
          <a:prstGeom prst="pie">
            <a:avLst>
              <a:gd name="adj1" fmla="val 0"/>
              <a:gd name="adj2" fmla="val 5402120"/>
            </a:avLst>
          </a:prstGeom>
          <a:solidFill>
            <a:srgbClr val="FEF9F3">
              <a:alpha val="32941"/>
            </a:srgbClr>
          </a:solidFill>
          <a:ln w="9525" cap="rnd" cmpd="sng">
            <a:solidFill>
              <a:srgbClr val="D1C19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7" name="Shape 7"/>
          <p:cNvSpPr/>
          <p:nvPr/>
        </p:nvSpPr>
        <p:spPr>
          <a:xfrm>
            <a:off x="168816" y="21102"/>
            <a:ext cx="1702190" cy="1702190"/>
          </a:xfrm>
          <a:prstGeom prst="ellipse">
            <a:avLst/>
          </a:prstGeom>
          <a:noFill/>
          <a:ln w="27300" cap="rnd" cmpd="sng">
            <a:solidFill>
              <a:srgbClr val="FFF5D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 name="Shape 8"/>
          <p:cNvSpPr/>
          <p:nvPr/>
        </p:nvSpPr>
        <p:spPr>
          <a:xfrm rot="2315675">
            <a:off x="182880" y="1055077"/>
            <a:ext cx="1125716"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9" name="Shape 9"/>
          <p:cNvSpPr/>
          <p:nvPr/>
        </p:nvSpPr>
        <p:spPr>
          <a:xfrm>
            <a:off x="1012873" y="-54"/>
            <a:ext cx="8131127" cy="685805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0" name="Shape 10"/>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435608" y="1447800"/>
            <a:ext cx="7498080" cy="4800600"/>
          </a:xfrm>
          <a:prstGeom prst="rect">
            <a:avLst/>
          </a:prstGeom>
          <a:noFill/>
          <a:ln>
            <a:noFill/>
          </a:ln>
        </p:spPr>
        <p:txBody>
          <a:bodyPr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3581400" y="6305550"/>
            <a:ext cx="2133599" cy="476249"/>
          </a:xfrm>
          <a:prstGeom prst="rect">
            <a:avLst/>
          </a:prstGeom>
          <a:noFill/>
          <a:ln>
            <a:noFill/>
          </a:ln>
        </p:spPr>
        <p:txBody>
          <a:bodyPr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8613647" y="6305550"/>
            <a:ext cx="457200" cy="476249"/>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5" name="Shape 15"/>
          <p:cNvSpPr/>
          <p:nvPr/>
        </p:nvSpPr>
        <p:spPr>
          <a:xfrm>
            <a:off x="1014983" y="-54"/>
            <a:ext cx="73151" cy="6858053"/>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90000" sy="90000" flip="xy" algn="tl"/>
        </a:blipFill>
        <a:effectLst/>
      </p:bgPr>
    </p:bg>
    <p:spTree>
      <p:nvGrpSpPr>
        <p:cNvPr id="1" name="Shape 96"/>
        <p:cNvGrpSpPr/>
        <p:nvPr/>
      </p:nvGrpSpPr>
      <p:grpSpPr>
        <a:xfrm>
          <a:off x="0" y="0"/>
          <a:ext cx="0" cy="0"/>
          <a:chOff x="0" y="0"/>
          <a:chExt cx="0" cy="0"/>
        </a:xfrm>
      </p:grpSpPr>
      <p:sp>
        <p:nvSpPr>
          <p:cNvPr id="97" name="Shape 97"/>
          <p:cNvSpPr/>
          <p:nvPr/>
        </p:nvSpPr>
        <p:spPr>
          <a:xfrm>
            <a:off x="-815927" y="-815922"/>
            <a:ext cx="1638886" cy="1638886"/>
          </a:xfrm>
          <a:prstGeom prst="pie">
            <a:avLst>
              <a:gd name="adj1" fmla="val 0"/>
              <a:gd name="adj2" fmla="val 5402120"/>
            </a:avLst>
          </a:prstGeom>
          <a:solidFill>
            <a:srgbClr val="FEF9F3">
              <a:alpha val="32549"/>
            </a:srgbClr>
          </a:solidFill>
          <a:ln w="9525" cap="rnd" cmpd="sng">
            <a:solidFill>
              <a:srgbClr val="D1C19D"/>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98" name="Shape 98"/>
          <p:cNvSpPr/>
          <p:nvPr/>
        </p:nvSpPr>
        <p:spPr>
          <a:xfrm>
            <a:off x="168816" y="21102"/>
            <a:ext cx="1702189" cy="1702189"/>
          </a:xfrm>
          <a:prstGeom prst="ellipse">
            <a:avLst/>
          </a:prstGeom>
          <a:noFill/>
          <a:ln w="27300" cap="rnd" cmpd="sng">
            <a:solidFill>
              <a:srgbClr val="FFF5D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99" name="Shape 99"/>
          <p:cNvSpPr/>
          <p:nvPr/>
        </p:nvSpPr>
        <p:spPr>
          <a:xfrm rot="2315675">
            <a:off x="182880" y="1055077"/>
            <a:ext cx="1125716" cy="1102624"/>
          </a:xfrm>
          <a:prstGeom prst="donut">
            <a:avLst>
              <a:gd name="adj" fmla="val 11833"/>
            </a:avLst>
          </a:prstGeom>
          <a:gradFill>
            <a:gsLst>
              <a:gs pos="0">
                <a:srgbClr val="FEFBF4">
                  <a:alpha val="69411"/>
                </a:srgbClr>
              </a:gs>
              <a:gs pos="70000">
                <a:srgbClr val="FFFDF8">
                  <a:alpha val="54509"/>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00" name="Shape 100"/>
          <p:cNvSpPr/>
          <p:nvPr/>
        </p:nvSpPr>
        <p:spPr>
          <a:xfrm>
            <a:off x="1012873" y="-54"/>
            <a:ext cx="8131127" cy="685805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
        <p:nvSpPr>
          <p:cNvPr id="101" name="Shape 101"/>
          <p:cNvSpPr txBox="1">
            <a:spLocks noGrp="1"/>
          </p:cNvSpPr>
          <p:nvPr>
            <p:ph type="title"/>
          </p:nvPr>
        </p:nvSpPr>
        <p:spPr>
          <a:xfrm>
            <a:off x="1435608" y="274637"/>
            <a:ext cx="749808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1435608" y="1447800"/>
            <a:ext cx="7498080" cy="4800600"/>
          </a:xfrm>
          <a:prstGeom prst="rect">
            <a:avLst/>
          </a:prstGeom>
          <a:noFill/>
          <a:ln>
            <a:noFill/>
          </a:ln>
        </p:spPr>
        <p:txBody>
          <a:bodyPr lIns="91425" tIns="91425" rIns="91425" bIns="91425" anchor="t" anchorCtr="0"/>
          <a:lstStyle>
            <a:lvl1pPr marL="365760" marR="0" lvl="0" indent="25400" algn="l" rtl="0">
              <a:lnSpc>
                <a:spcPct val="100000"/>
              </a:lnSpc>
              <a:spcBef>
                <a:spcPts val="600"/>
              </a:spcBef>
              <a:spcAft>
                <a:spcPts val="0"/>
              </a:spcAft>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109219" algn="l" rtl="0">
              <a:lnSpc>
                <a:spcPct val="100000"/>
              </a:lnSpc>
              <a:spcBef>
                <a:spcPts val="550"/>
              </a:spcBef>
              <a:spcAft>
                <a:spcPts val="0"/>
              </a:spcAft>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65533" algn="l" rtl="0">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71119"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0452" algn="l" rtl="0">
              <a:lnSpc>
                <a:spcPct val="100000"/>
              </a:lnSpc>
              <a:spcBef>
                <a:spcPts val="400"/>
              </a:spcBef>
              <a:spcAft>
                <a:spcPts val="0"/>
              </a:spcAft>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6039"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5892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0960"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6548"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03" name="Shape 103"/>
          <p:cNvSpPr txBox="1">
            <a:spLocks noGrp="1"/>
          </p:cNvSpPr>
          <p:nvPr>
            <p:ph type="dt" idx="10"/>
          </p:nvPr>
        </p:nvSpPr>
        <p:spPr>
          <a:xfrm>
            <a:off x="3581400" y="6305550"/>
            <a:ext cx="2133598" cy="4762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04" name="Shape 104"/>
          <p:cNvSpPr txBox="1">
            <a:spLocks noGrp="1"/>
          </p:cNvSpPr>
          <p:nvPr>
            <p:ph type="ftr" idx="11"/>
          </p:nvPr>
        </p:nvSpPr>
        <p:spPr>
          <a:xfrm>
            <a:off x="5715000" y="6305550"/>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3A787"/>
              </a:buClr>
              <a:buFont typeface="Cabin"/>
              <a:buNone/>
              <a:defRPr sz="1200" b="0" i="0" u="none" strike="noStrike" cap="none">
                <a:solidFill>
                  <a:srgbClr val="B3A787"/>
                </a:solidFill>
                <a:latin typeface="Cabin"/>
                <a:ea typeface="Cabin"/>
                <a:cs typeface="Cabin"/>
                <a:sym typeface="Cabin"/>
              </a:defRPr>
            </a:lvl1pPr>
            <a:lvl2pPr marL="457200" marR="0" lvl="1"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6pPr>
            <a:lvl7pPr marL="2743200" marR="0" lvl="6"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7pPr>
            <a:lvl8pPr marL="3200400" marR="0" lvl="7"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8pPr>
            <a:lvl9pPr marL="3657600" marR="0" lvl="8" indent="0" algn="l" rtl="0">
              <a:lnSpc>
                <a:spcPct val="100000"/>
              </a:lnSpc>
              <a:spcBef>
                <a:spcPts val="0"/>
              </a:spcBef>
              <a:spcAft>
                <a:spcPts val="0"/>
              </a:spcAft>
              <a:buClr>
                <a:schemeClr val="dk1"/>
              </a:buClr>
              <a:buFont typeface="Cabin"/>
              <a:buNone/>
              <a:defRPr sz="1800" b="0" i="0" u="none" strike="noStrike" cap="none">
                <a:solidFill>
                  <a:schemeClr val="dk1"/>
                </a:solidFill>
                <a:latin typeface="Cabin"/>
                <a:ea typeface="Cabin"/>
                <a:cs typeface="Cabin"/>
                <a:sym typeface="Cabin"/>
              </a:defRPr>
            </a:lvl9pPr>
          </a:lstStyle>
          <a:p>
            <a:endParaRPr/>
          </a:p>
        </p:txBody>
      </p:sp>
      <p:sp>
        <p:nvSpPr>
          <p:cNvPr id="105" name="Shape 105"/>
          <p:cNvSpPr txBox="1">
            <a:spLocks noGrp="1"/>
          </p:cNvSpPr>
          <p:nvPr>
            <p:ph type="sldNum" idx="12"/>
          </p:nvPr>
        </p:nvSpPr>
        <p:spPr>
          <a:xfrm>
            <a:off x="8613646" y="6305550"/>
            <a:ext cx="457200" cy="47624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3A787"/>
              </a:buClr>
              <a:buSzPct val="25000"/>
              <a:buFont typeface="Cabin"/>
              <a:buNone/>
            </a:pPr>
            <a:fld id="{00000000-1234-1234-1234-123412341234}" type="slidenum">
              <a:rPr lang="en-US" sz="1200" b="0" i="0" u="none" strike="noStrike" cap="none">
                <a:solidFill>
                  <a:srgbClr val="B3A787"/>
                </a:solidFill>
                <a:latin typeface="Cabin"/>
                <a:ea typeface="Cabin"/>
                <a:cs typeface="Cabin"/>
                <a:sym typeface="Cabin"/>
              </a:rPr>
              <a:t>‹#›</a:t>
            </a:fld>
            <a:endParaRPr lang="en-US" sz="1200" b="0" i="0" u="none" strike="noStrike" cap="none">
              <a:solidFill>
                <a:srgbClr val="B3A787"/>
              </a:solidFill>
              <a:latin typeface="Cabin"/>
              <a:ea typeface="Cabin"/>
              <a:cs typeface="Cabin"/>
              <a:sym typeface="Cabin"/>
            </a:endParaRPr>
          </a:p>
        </p:txBody>
      </p:sp>
      <p:sp>
        <p:nvSpPr>
          <p:cNvPr id="106" name="Shape 106"/>
          <p:cNvSpPr/>
          <p:nvPr/>
        </p:nvSpPr>
        <p:spPr>
          <a:xfrm>
            <a:off x="1014983" y="-54"/>
            <a:ext cx="73150" cy="685805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ukepatientsafetycenter.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soulpancake.com/portfolio_page/science-of-happiness/" TargetMode="External"/><Relationship Id="rId4" Type="http://schemas.openxmlformats.org/officeDocument/2006/relationships/hyperlink" Target="https://www.youtube.com/user/greatergoodscienc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yoclinic.org/healthy-lifestyl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99u.com/articles/24201/11-ways-to-avoid-burnout" TargetMode="External"/><Relationship Id="rId5" Type="http://schemas.openxmlformats.org/officeDocument/2006/relationships/hyperlink" Target="http://www.10percenthappier.com/mindfulness-meditation-the-basics/" TargetMode="External"/><Relationship Id="rId4" Type="http://schemas.openxmlformats.org/officeDocument/2006/relationships/hyperlink" Target="http://psychology.berkeley.edu/people/christina-masla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Q0KZOktrKBg" TargetMode="External"/><Relationship Id="rId6" Type="http://schemas.openxmlformats.org/officeDocument/2006/relationships/image" Target="../media/image8.png"/><Relationship Id="rId5" Type="http://schemas.openxmlformats.org/officeDocument/2006/relationships/hyperlink" Target="https://www.youtube.com/watch?v=Q0KZOktrKB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1310782" y="2438400"/>
            <a:ext cx="7406639" cy="1625560"/>
          </a:xfrm>
          <a:prstGeom prst="rect">
            <a:avLst/>
          </a:prstGeom>
          <a:solidFill>
            <a:srgbClr val="EAD1DC"/>
          </a:solidFill>
          <a:ln>
            <a:noFill/>
          </a:ln>
        </p:spPr>
        <p:txBody>
          <a:bodyPr lIns="91425" tIns="45700" rIns="91425" bIns="45700" anchor="b" anchorCtr="0">
            <a:noAutofit/>
          </a:bodyPr>
          <a:lstStyle/>
          <a:p>
            <a:pPr marL="0" marR="0" lvl="0" indent="0" algn="l" rtl="0">
              <a:spcBef>
                <a:spcPts val="0"/>
              </a:spcBef>
              <a:buClr>
                <a:srgbClr val="611616"/>
              </a:buClr>
              <a:buSzPct val="25000"/>
              <a:buFont typeface="Cabin"/>
              <a:buNone/>
            </a:pPr>
            <a:r>
              <a:rPr lang="en-US" sz="5400" b="0" i="0" u="none" strike="noStrike" cap="none">
                <a:solidFill>
                  <a:srgbClr val="611616"/>
                </a:solidFill>
                <a:latin typeface="Cabin"/>
                <a:ea typeface="Cabin"/>
                <a:cs typeface="Cabin"/>
                <a:sym typeface="Cabin"/>
              </a:rPr>
              <a:t>Balancing Act:</a:t>
            </a:r>
            <a:br>
              <a:rPr lang="en-US" sz="5400" b="0" i="0" u="none" strike="noStrike" cap="none">
                <a:solidFill>
                  <a:srgbClr val="611616"/>
                </a:solidFill>
                <a:latin typeface="Cabin"/>
                <a:ea typeface="Cabin"/>
                <a:cs typeface="Cabin"/>
                <a:sym typeface="Cabin"/>
              </a:rPr>
            </a:br>
            <a:r>
              <a:rPr lang="en-US" sz="5400" b="0" i="0" u="none" strike="noStrike" cap="none">
                <a:solidFill>
                  <a:srgbClr val="611616"/>
                </a:solidFill>
                <a:latin typeface="Cabin"/>
                <a:ea typeface="Cabin"/>
                <a:cs typeface="Cabin"/>
                <a:sym typeface="Cabin"/>
              </a:rPr>
              <a:t>	Keep Burnout at Bay</a:t>
            </a:r>
          </a:p>
        </p:txBody>
      </p:sp>
      <p:sp>
        <p:nvSpPr>
          <p:cNvPr id="186" name="Shape 186"/>
          <p:cNvSpPr txBox="1">
            <a:spLocks noGrp="1"/>
          </p:cNvSpPr>
          <p:nvPr>
            <p:ph type="subTitle" idx="1"/>
          </p:nvPr>
        </p:nvSpPr>
        <p:spPr>
          <a:xfrm>
            <a:off x="1272375" y="4517400"/>
            <a:ext cx="7406700" cy="1752600"/>
          </a:xfrm>
          <a:prstGeom prst="rect">
            <a:avLst/>
          </a:prstGeom>
          <a:noFill/>
          <a:ln>
            <a:noFill/>
          </a:ln>
        </p:spPr>
        <p:txBody>
          <a:bodyPr lIns="91425" tIns="0" rIns="91425" bIns="45700" anchor="t" anchorCtr="0">
            <a:noAutofit/>
          </a:bodyPr>
          <a:lstStyle/>
          <a:p>
            <a:pPr marL="27432" marR="0" lvl="0" indent="-2032" algn="l" rtl="0">
              <a:lnSpc>
                <a:spcPct val="100000"/>
              </a:lnSpc>
              <a:spcBef>
                <a:spcPts val="0"/>
              </a:spcBef>
              <a:spcAft>
                <a:spcPts val="0"/>
              </a:spcAft>
              <a:buClr>
                <a:schemeClr val="accent1"/>
              </a:buClr>
              <a:buSzPct val="25000"/>
              <a:buFont typeface="Noto Sans Symbols"/>
              <a:buNone/>
            </a:pPr>
            <a:endParaRPr lang="en-US" sz="2200" b="1" i="1" u="none" strike="noStrike" cap="none" dirty="0">
              <a:solidFill>
                <a:srgbClr val="351C75"/>
              </a:solidFill>
              <a:latin typeface="Cabin"/>
              <a:ea typeface="Cabin"/>
              <a:cs typeface="Cabin"/>
              <a:sym typeface="Cabin"/>
            </a:endParaRPr>
          </a:p>
          <a:p>
            <a:pPr marL="27432" marR="0" lvl="0" indent="-2032" algn="l" rtl="0">
              <a:lnSpc>
                <a:spcPct val="100000"/>
              </a:lnSpc>
              <a:spcBef>
                <a:spcPts val="600"/>
              </a:spcBef>
              <a:spcAft>
                <a:spcPts val="0"/>
              </a:spcAft>
              <a:buClr>
                <a:schemeClr val="accent1"/>
              </a:buClr>
              <a:buSzPct val="25000"/>
              <a:buFont typeface="Noto Sans Symbols"/>
              <a:buNone/>
            </a:pPr>
            <a:r>
              <a:rPr lang="en-US" sz="2200" b="1" i="0" u="none" strike="noStrike" cap="none" dirty="0">
                <a:solidFill>
                  <a:srgbClr val="351C75"/>
                </a:solidFill>
                <a:latin typeface="Cabin"/>
                <a:ea typeface="Cabin"/>
                <a:cs typeface="Cabin"/>
                <a:sym typeface="Cabin"/>
              </a:rPr>
              <a:t>Michael Boland, </a:t>
            </a:r>
            <a:r>
              <a:rPr lang="en-US" sz="2200" b="1" i="1" u="none" strike="noStrike" cap="none" dirty="0">
                <a:solidFill>
                  <a:srgbClr val="351C75"/>
                </a:solidFill>
                <a:latin typeface="Cabin"/>
                <a:ea typeface="Cabin"/>
                <a:cs typeface="Cabin"/>
                <a:sym typeface="Cabin"/>
              </a:rPr>
              <a:t>MMCGME S</a:t>
            </a:r>
            <a:r>
              <a:rPr lang="en-US" sz="2200" b="1" i="1" dirty="0">
                <a:solidFill>
                  <a:srgbClr val="351C75"/>
                </a:solidFill>
              </a:rPr>
              <a:t>ervices</a:t>
            </a:r>
          </a:p>
        </p:txBody>
      </p:sp>
      <p:pic>
        <p:nvPicPr>
          <p:cNvPr id="187" name="Shape 187"/>
          <p:cNvPicPr preferRelativeResize="0"/>
          <p:nvPr/>
        </p:nvPicPr>
        <p:blipFill rotWithShape="1">
          <a:blip r:embed="rId3">
            <a:alphaModFix/>
          </a:blip>
          <a:srcRect/>
          <a:stretch/>
        </p:blipFill>
        <p:spPr>
          <a:xfrm>
            <a:off x="3785125" y="161624"/>
            <a:ext cx="2203800" cy="2071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435608" y="274637"/>
            <a:ext cx="7498200" cy="1143000"/>
          </a:xfrm>
          <a:prstGeom prst="rect">
            <a:avLst/>
          </a:prstGeom>
        </p:spPr>
        <p:txBody>
          <a:bodyPr lIns="91425" tIns="91425" rIns="91425" bIns="91425" anchor="ctr" anchorCtr="0">
            <a:noAutofit/>
          </a:bodyPr>
          <a:lstStyle/>
          <a:p>
            <a:pPr lvl="0">
              <a:spcBef>
                <a:spcPts val="0"/>
              </a:spcBef>
              <a:buClr>
                <a:schemeClr val="dk1"/>
              </a:buClr>
              <a:buSzPct val="25581"/>
              <a:buFont typeface="Arial"/>
              <a:buNone/>
            </a:pPr>
            <a:r>
              <a:rPr lang="en-US"/>
              <a:t>What Our Survey Showed</a:t>
            </a:r>
          </a:p>
        </p:txBody>
      </p:sp>
      <p:sp>
        <p:nvSpPr>
          <p:cNvPr id="230" name="Shape 230"/>
          <p:cNvSpPr txBox="1">
            <a:spLocks noGrp="1"/>
          </p:cNvSpPr>
          <p:nvPr>
            <p:ph type="body" idx="1"/>
          </p:nvPr>
        </p:nvSpPr>
        <p:spPr>
          <a:xfrm>
            <a:off x="1435608" y="1447800"/>
            <a:ext cx="7498200" cy="4800600"/>
          </a:xfrm>
          <a:prstGeom prst="rect">
            <a:avLst/>
          </a:prstGeom>
        </p:spPr>
        <p:txBody>
          <a:bodyPr lIns="91425" tIns="91425" rIns="91425" bIns="91425" anchor="t" anchorCtr="0">
            <a:noAutofit/>
          </a:bodyPr>
          <a:lstStyle/>
          <a:p>
            <a:pPr lvl="0">
              <a:spcBef>
                <a:spcPts val="0"/>
              </a:spcBef>
              <a:buNone/>
            </a:pPr>
            <a:endParaRPr/>
          </a:p>
        </p:txBody>
      </p:sp>
      <p:pic>
        <p:nvPicPr>
          <p:cNvPr id="231" name="Shape 231"/>
          <p:cNvPicPr preferRelativeResize="0"/>
          <p:nvPr/>
        </p:nvPicPr>
        <p:blipFill>
          <a:blip r:embed="rId3">
            <a:alphaModFix/>
          </a:blip>
          <a:stretch>
            <a:fillRect/>
          </a:stretch>
        </p:blipFill>
        <p:spPr>
          <a:xfrm>
            <a:off x="1466850" y="1447799"/>
            <a:ext cx="7498200" cy="4501824"/>
          </a:xfrm>
          <a:prstGeom prst="rect">
            <a:avLst/>
          </a:prstGeom>
          <a:noFill/>
          <a:ln>
            <a:noFill/>
          </a:ln>
        </p:spPr>
      </p:pic>
      <p:pic>
        <p:nvPicPr>
          <p:cNvPr id="232" name="Shape 232"/>
          <p:cNvPicPr preferRelativeResize="0"/>
          <p:nvPr/>
        </p:nvPicPr>
        <p:blipFill>
          <a:blip r:embed="rId4">
            <a:alphaModFix/>
          </a:blip>
          <a:stretch>
            <a:fillRect/>
          </a:stretch>
        </p:blipFill>
        <p:spPr>
          <a:xfrm>
            <a:off x="4277475" y="6001923"/>
            <a:ext cx="4778250" cy="716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435600" y="274651"/>
            <a:ext cx="7498200" cy="1009500"/>
          </a:xfrm>
          <a:prstGeom prst="rect">
            <a:avLst/>
          </a:prstGeom>
        </p:spPr>
        <p:txBody>
          <a:bodyPr lIns="91425" tIns="91425" rIns="91425" bIns="91425" anchor="ctr" anchorCtr="0">
            <a:noAutofit/>
          </a:bodyPr>
          <a:lstStyle/>
          <a:p>
            <a:pPr lvl="0">
              <a:spcBef>
                <a:spcPts val="0"/>
              </a:spcBef>
              <a:buNone/>
            </a:pPr>
            <a:endParaRPr/>
          </a:p>
          <a:p>
            <a:pPr lvl="0">
              <a:spcBef>
                <a:spcPts val="0"/>
              </a:spcBef>
              <a:buClr>
                <a:schemeClr val="dk1"/>
              </a:buClr>
              <a:buSzPct val="25581"/>
              <a:buFont typeface="Arial"/>
              <a:buNone/>
            </a:pPr>
            <a:r>
              <a:rPr lang="en-US"/>
              <a:t>What Our Survey Showed</a:t>
            </a:r>
          </a:p>
          <a:p>
            <a:pPr lvl="0">
              <a:spcBef>
                <a:spcPts val="0"/>
              </a:spcBef>
              <a:buNone/>
            </a:pPr>
            <a:endParaRPr/>
          </a:p>
        </p:txBody>
      </p:sp>
      <p:sp>
        <p:nvSpPr>
          <p:cNvPr id="238" name="Shape 238"/>
          <p:cNvSpPr txBox="1">
            <a:spLocks noGrp="1"/>
          </p:cNvSpPr>
          <p:nvPr>
            <p:ph type="body" idx="1"/>
          </p:nvPr>
        </p:nvSpPr>
        <p:spPr>
          <a:xfrm>
            <a:off x="1435608" y="1447800"/>
            <a:ext cx="7498200" cy="4800600"/>
          </a:xfrm>
          <a:prstGeom prst="rect">
            <a:avLst/>
          </a:prstGeom>
        </p:spPr>
        <p:txBody>
          <a:bodyPr lIns="91425" tIns="91425" rIns="91425" bIns="91425" anchor="t" anchorCtr="0">
            <a:noAutofit/>
          </a:bodyPr>
          <a:lstStyle/>
          <a:p>
            <a:pPr lvl="0">
              <a:spcBef>
                <a:spcPts val="0"/>
              </a:spcBef>
              <a:buNone/>
            </a:pPr>
            <a:endParaRPr/>
          </a:p>
        </p:txBody>
      </p:sp>
      <p:pic>
        <p:nvPicPr>
          <p:cNvPr id="239" name="Shape 239"/>
          <p:cNvPicPr preferRelativeResize="0"/>
          <p:nvPr/>
        </p:nvPicPr>
        <p:blipFill>
          <a:blip r:embed="rId3">
            <a:alphaModFix/>
          </a:blip>
          <a:stretch>
            <a:fillRect/>
          </a:stretch>
        </p:blipFill>
        <p:spPr>
          <a:xfrm>
            <a:off x="1435600" y="1417649"/>
            <a:ext cx="7498199" cy="4528424"/>
          </a:xfrm>
          <a:prstGeom prst="rect">
            <a:avLst/>
          </a:prstGeom>
          <a:noFill/>
          <a:ln>
            <a:noFill/>
          </a:ln>
        </p:spPr>
      </p:pic>
      <p:pic>
        <p:nvPicPr>
          <p:cNvPr id="240" name="Shape 240"/>
          <p:cNvPicPr preferRelativeResize="0"/>
          <p:nvPr/>
        </p:nvPicPr>
        <p:blipFill>
          <a:blip r:embed="rId4">
            <a:alphaModFix/>
          </a:blip>
          <a:stretch>
            <a:fillRect/>
          </a:stretch>
        </p:blipFill>
        <p:spPr>
          <a:xfrm>
            <a:off x="4277475" y="6001923"/>
            <a:ext cx="4778250" cy="716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435600" y="82400"/>
            <a:ext cx="7498200" cy="1335000"/>
          </a:xfrm>
          <a:prstGeom prst="rect">
            <a:avLst/>
          </a:prstGeom>
        </p:spPr>
        <p:txBody>
          <a:bodyPr lIns="91425" tIns="91425" rIns="91425" bIns="91425" anchor="ctr" anchorCtr="0">
            <a:noAutofit/>
          </a:bodyPr>
          <a:lstStyle/>
          <a:p>
            <a:pPr lvl="0" algn="ctr" rtl="0">
              <a:spcBef>
                <a:spcPts val="0"/>
              </a:spcBef>
              <a:buNone/>
            </a:pPr>
            <a:endParaRPr sz="3600" dirty="0"/>
          </a:p>
          <a:p>
            <a:pPr lvl="0" algn="ctr">
              <a:spcBef>
                <a:spcPts val="0"/>
              </a:spcBef>
              <a:buClr>
                <a:schemeClr val="dk1"/>
              </a:buClr>
              <a:buSzPct val="30555"/>
              <a:buFont typeface="Arial"/>
              <a:buNone/>
            </a:pPr>
            <a:r>
              <a:rPr lang="en-US" sz="3600" dirty="0"/>
              <a:t>What Activities Have Been Offered </a:t>
            </a:r>
            <a:r>
              <a:rPr lang="en-US" sz="3600" dirty="0" smtClean="0"/>
              <a:t>for Coordinators</a:t>
            </a:r>
            <a:r>
              <a:rPr lang="en-US" dirty="0" smtClean="0"/>
              <a:t>?</a:t>
            </a:r>
            <a:endParaRPr lang="en-US" dirty="0"/>
          </a:p>
          <a:p>
            <a:pPr lvl="0">
              <a:spcBef>
                <a:spcPts val="0"/>
              </a:spcBef>
              <a:buNone/>
            </a:pPr>
            <a:endParaRPr dirty="0"/>
          </a:p>
        </p:txBody>
      </p:sp>
      <p:sp>
        <p:nvSpPr>
          <p:cNvPr id="246" name="Shape 246"/>
          <p:cNvSpPr txBox="1">
            <a:spLocks noGrp="1"/>
          </p:cNvSpPr>
          <p:nvPr>
            <p:ph type="body" idx="1"/>
          </p:nvPr>
        </p:nvSpPr>
        <p:spPr>
          <a:xfrm>
            <a:off x="998024" y="1524000"/>
            <a:ext cx="4095300" cy="4663500"/>
          </a:xfrm>
          <a:prstGeom prst="rect">
            <a:avLst/>
          </a:prstGeom>
        </p:spPr>
        <p:txBody>
          <a:bodyPr lIns="91425" tIns="91425" rIns="91425" bIns="91425" anchor="t" anchorCtr="0">
            <a:noAutofit/>
          </a:bodyPr>
          <a:lstStyle/>
          <a:p>
            <a:pPr marL="457200" lvl="0" indent="-381000">
              <a:spcBef>
                <a:spcPts val="0"/>
              </a:spcBef>
              <a:buSzPct val="100000"/>
            </a:pPr>
            <a:r>
              <a:rPr lang="en-US" sz="2400" dirty="0"/>
              <a:t>Development of a GME-focused job description</a:t>
            </a:r>
          </a:p>
          <a:p>
            <a:pPr marL="457200" lvl="0" indent="-381000">
              <a:spcBef>
                <a:spcPts val="0"/>
              </a:spcBef>
              <a:buSzPct val="100000"/>
            </a:pPr>
            <a:r>
              <a:rPr lang="en-US" sz="2400" dirty="0"/>
              <a:t>TPA award of excellence</a:t>
            </a:r>
          </a:p>
          <a:p>
            <a:pPr marL="457200" lvl="0" indent="-381000">
              <a:spcBef>
                <a:spcPts val="0"/>
              </a:spcBef>
              <a:buSzPct val="100000"/>
            </a:pPr>
            <a:r>
              <a:rPr lang="en-US" sz="2400" dirty="0"/>
              <a:t>Instituted “Striving for Excellence” Professional Development Program</a:t>
            </a:r>
          </a:p>
          <a:p>
            <a:pPr marL="457200" lvl="0" indent="-381000">
              <a:spcBef>
                <a:spcPts val="0"/>
              </a:spcBef>
              <a:buSzPct val="100000"/>
            </a:pPr>
            <a:r>
              <a:rPr lang="en-US" sz="2400" dirty="0"/>
              <a:t>Salary Survey</a:t>
            </a:r>
          </a:p>
          <a:p>
            <a:pPr marL="457200" lvl="0" indent="-381000">
              <a:spcBef>
                <a:spcPts val="0"/>
              </a:spcBef>
              <a:buSzPct val="100000"/>
            </a:pPr>
            <a:r>
              <a:rPr lang="en-US" sz="2400" dirty="0"/>
              <a:t>Combined TPAC/PDAC meetings</a:t>
            </a:r>
          </a:p>
          <a:p>
            <a:pPr marL="457200" lvl="0" indent="-381000">
              <a:spcBef>
                <a:spcPts val="0"/>
              </a:spcBef>
              <a:buSzPct val="100000"/>
            </a:pPr>
            <a:r>
              <a:rPr lang="en-US" sz="2400" dirty="0"/>
              <a:t>TPA Development Day Seminar</a:t>
            </a:r>
          </a:p>
          <a:p>
            <a:pPr lvl="0" indent="168909">
              <a:spcBef>
                <a:spcPts val="0"/>
              </a:spcBef>
              <a:buClr>
                <a:schemeClr val="dk1"/>
              </a:buClr>
              <a:buSzPct val="45833"/>
              <a:buFont typeface="Arial"/>
              <a:buNone/>
            </a:pPr>
            <a:endParaRPr sz="2400" dirty="0"/>
          </a:p>
          <a:p>
            <a:pPr lvl="0">
              <a:spcBef>
                <a:spcPts val="0"/>
              </a:spcBef>
              <a:buNone/>
            </a:pPr>
            <a:endParaRPr sz="2400" dirty="0"/>
          </a:p>
        </p:txBody>
      </p:sp>
      <p:sp>
        <p:nvSpPr>
          <p:cNvPr id="247" name="Shape 247"/>
          <p:cNvSpPr txBox="1">
            <a:spLocks noGrp="1"/>
          </p:cNvSpPr>
          <p:nvPr>
            <p:ph type="body" idx="2"/>
          </p:nvPr>
        </p:nvSpPr>
        <p:spPr>
          <a:xfrm>
            <a:off x="5048699" y="1524000"/>
            <a:ext cx="4095300" cy="4663500"/>
          </a:xfrm>
          <a:prstGeom prst="rect">
            <a:avLst/>
          </a:prstGeom>
        </p:spPr>
        <p:txBody>
          <a:bodyPr lIns="91425" tIns="91425" rIns="91425" bIns="91425" anchor="t" anchorCtr="0">
            <a:noAutofit/>
          </a:bodyPr>
          <a:lstStyle/>
          <a:p>
            <a:pPr marL="457200" lvl="0" indent="-381000">
              <a:spcBef>
                <a:spcPts val="0"/>
              </a:spcBef>
              <a:buSzPct val="100000"/>
            </a:pPr>
            <a:r>
              <a:rPr lang="en-US" sz="2400"/>
              <a:t>TPA Handbook</a:t>
            </a:r>
          </a:p>
          <a:p>
            <a:pPr marL="457200" lvl="0" indent="-381000">
              <a:spcBef>
                <a:spcPts val="0"/>
              </a:spcBef>
              <a:buSzPct val="100000"/>
            </a:pPr>
            <a:r>
              <a:rPr lang="en-US" sz="2400"/>
              <a:t>Establish of TPAC Council</a:t>
            </a:r>
          </a:p>
          <a:p>
            <a:pPr marL="457200" lvl="0" indent="-381000">
              <a:spcBef>
                <a:spcPts val="0"/>
              </a:spcBef>
              <a:buSzPct val="100000"/>
            </a:pPr>
            <a:r>
              <a:rPr lang="en-US" sz="2400"/>
              <a:t>TPA Milestones and Self-Evaluation</a:t>
            </a:r>
          </a:p>
          <a:p>
            <a:pPr marL="457200" lvl="0" indent="-381000">
              <a:spcBef>
                <a:spcPts val="0"/>
              </a:spcBef>
              <a:buSzPct val="100000"/>
            </a:pPr>
            <a:r>
              <a:rPr lang="en-US" sz="2400"/>
              <a:t>TPA Appreciation Reception</a:t>
            </a:r>
          </a:p>
          <a:p>
            <a:pPr marL="457200" lvl="0" indent="-381000">
              <a:spcBef>
                <a:spcPts val="0"/>
              </a:spcBef>
              <a:buSzPct val="100000"/>
            </a:pPr>
            <a:r>
              <a:rPr lang="en-US" sz="2400"/>
              <a:t>TPAC Meetings (quarterly)</a:t>
            </a:r>
          </a:p>
          <a:p>
            <a:pPr marL="457200" lvl="0" indent="-381000">
              <a:spcBef>
                <a:spcPts val="0"/>
              </a:spcBef>
              <a:buSzPct val="100000"/>
            </a:pPr>
            <a:r>
              <a:rPr lang="en-US" sz="2400"/>
              <a:t>Participation in AHME webinars</a:t>
            </a:r>
          </a:p>
          <a:p>
            <a:pPr lvl="0">
              <a:spcBef>
                <a:spcPts val="0"/>
              </a:spcBef>
              <a:buNone/>
            </a:pPr>
            <a:endParaRPr sz="2400"/>
          </a:p>
        </p:txBody>
      </p:sp>
      <p:pic>
        <p:nvPicPr>
          <p:cNvPr id="248" name="Shape 248"/>
          <p:cNvPicPr preferRelativeResize="0"/>
          <p:nvPr/>
        </p:nvPicPr>
        <p:blipFill>
          <a:blip r:embed="rId3">
            <a:alphaModFix/>
          </a:blip>
          <a:stretch>
            <a:fillRect/>
          </a:stretch>
        </p:blipFill>
        <p:spPr>
          <a:xfrm>
            <a:off x="4155550" y="5854698"/>
            <a:ext cx="4778250" cy="716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435608" y="274637"/>
            <a:ext cx="7498200" cy="1143000"/>
          </a:xfrm>
          <a:prstGeom prst="rect">
            <a:avLst/>
          </a:prstGeom>
        </p:spPr>
        <p:txBody>
          <a:bodyPr lIns="91425" tIns="91425" rIns="91425" bIns="91425" anchor="ctr" anchorCtr="0">
            <a:noAutofit/>
          </a:bodyPr>
          <a:lstStyle/>
          <a:p>
            <a:pPr lvl="0">
              <a:spcBef>
                <a:spcPts val="0"/>
              </a:spcBef>
              <a:buClr>
                <a:schemeClr val="dk1"/>
              </a:buClr>
              <a:buSzPct val="25581"/>
              <a:buFont typeface="Arial"/>
              <a:buNone/>
            </a:pPr>
            <a:r>
              <a:rPr lang="en-US"/>
              <a:t>What Our Survey Showed</a:t>
            </a:r>
          </a:p>
        </p:txBody>
      </p:sp>
      <p:sp>
        <p:nvSpPr>
          <p:cNvPr id="254" name="Shape 254"/>
          <p:cNvSpPr txBox="1">
            <a:spLocks noGrp="1"/>
          </p:cNvSpPr>
          <p:nvPr>
            <p:ph type="body" idx="1"/>
          </p:nvPr>
        </p:nvSpPr>
        <p:spPr>
          <a:xfrm>
            <a:off x="1435608" y="1447800"/>
            <a:ext cx="7498200" cy="4800600"/>
          </a:xfrm>
          <a:prstGeom prst="rect">
            <a:avLst/>
          </a:prstGeom>
        </p:spPr>
        <p:txBody>
          <a:bodyPr lIns="91425" tIns="91425" rIns="91425" bIns="91425" anchor="t" anchorCtr="0">
            <a:noAutofit/>
          </a:bodyPr>
          <a:lstStyle/>
          <a:p>
            <a:pPr lvl="0">
              <a:spcBef>
                <a:spcPts val="0"/>
              </a:spcBef>
              <a:buNone/>
            </a:pPr>
            <a:endParaRPr/>
          </a:p>
        </p:txBody>
      </p:sp>
      <p:pic>
        <p:nvPicPr>
          <p:cNvPr id="255" name="Shape 255"/>
          <p:cNvPicPr preferRelativeResize="0"/>
          <p:nvPr/>
        </p:nvPicPr>
        <p:blipFill>
          <a:blip r:embed="rId3">
            <a:alphaModFix/>
          </a:blip>
          <a:stretch>
            <a:fillRect/>
          </a:stretch>
        </p:blipFill>
        <p:spPr>
          <a:xfrm>
            <a:off x="4277475" y="6001923"/>
            <a:ext cx="4778250" cy="716749"/>
          </a:xfrm>
          <a:prstGeom prst="rect">
            <a:avLst/>
          </a:prstGeom>
          <a:noFill/>
          <a:ln>
            <a:noFill/>
          </a:ln>
        </p:spPr>
      </p:pic>
      <p:pic>
        <p:nvPicPr>
          <p:cNvPr id="256" name="Shape 256"/>
          <p:cNvPicPr preferRelativeResize="0"/>
          <p:nvPr/>
        </p:nvPicPr>
        <p:blipFill>
          <a:blip r:embed="rId4">
            <a:alphaModFix/>
          </a:blip>
          <a:stretch>
            <a:fillRect/>
          </a:stretch>
        </p:blipFill>
        <p:spPr>
          <a:xfrm>
            <a:off x="1435600" y="1447800"/>
            <a:ext cx="7498199" cy="4501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435608" y="274637"/>
            <a:ext cx="7498200" cy="1143000"/>
          </a:xfrm>
          <a:prstGeom prst="rect">
            <a:avLst/>
          </a:prstGeom>
        </p:spPr>
        <p:txBody>
          <a:bodyPr lIns="91425" tIns="91425" rIns="91425" bIns="91425" anchor="ctr" anchorCtr="0">
            <a:noAutofit/>
          </a:bodyPr>
          <a:lstStyle/>
          <a:p>
            <a:pPr lvl="0">
              <a:spcBef>
                <a:spcPts val="0"/>
              </a:spcBef>
              <a:buNone/>
            </a:pPr>
            <a:r>
              <a:rPr lang="en-US"/>
              <a:t>What Does Being A Member of TPAC Mean To You?</a:t>
            </a:r>
          </a:p>
        </p:txBody>
      </p:sp>
      <p:sp>
        <p:nvSpPr>
          <p:cNvPr id="262" name="Shape 262"/>
          <p:cNvSpPr txBox="1">
            <a:spLocks noGrp="1"/>
          </p:cNvSpPr>
          <p:nvPr>
            <p:ph type="body" idx="1"/>
          </p:nvPr>
        </p:nvSpPr>
        <p:spPr>
          <a:xfrm>
            <a:off x="1435608" y="1447800"/>
            <a:ext cx="7498200" cy="4800600"/>
          </a:xfrm>
          <a:prstGeom prst="rect">
            <a:avLst/>
          </a:prstGeom>
        </p:spPr>
        <p:txBody>
          <a:bodyPr lIns="91425" tIns="91425" rIns="91425" bIns="91425" anchor="t" anchorCtr="0">
            <a:noAutofit/>
          </a:bodyPr>
          <a:lstStyle/>
          <a:p>
            <a:pPr marL="457200" lvl="0" indent="-228600" rtl="0">
              <a:spcBef>
                <a:spcPts val="0"/>
              </a:spcBef>
            </a:pPr>
            <a:r>
              <a:rPr lang="en-US" dirty="0"/>
              <a:t>“...being part of a supportive community dedicated to excellence and success”</a:t>
            </a:r>
          </a:p>
          <a:p>
            <a:pPr marL="457200" lvl="0" indent="-228600" rtl="0">
              <a:spcBef>
                <a:spcPts val="0"/>
              </a:spcBef>
            </a:pPr>
            <a:r>
              <a:rPr lang="en-US" dirty="0"/>
              <a:t>“That I have support and guidance from peers who experience similar experiences and or frustrations”</a:t>
            </a:r>
          </a:p>
          <a:p>
            <a:pPr marL="457200" lvl="0" indent="-228600" rtl="0">
              <a:spcBef>
                <a:spcPts val="0"/>
              </a:spcBef>
            </a:pPr>
            <a:r>
              <a:rPr lang="en-US" dirty="0"/>
              <a:t>“It makes me feel recognized and appreciated…”</a:t>
            </a:r>
          </a:p>
          <a:p>
            <a:pPr marL="457200" lvl="0" indent="-228600">
              <a:spcBef>
                <a:spcPts val="0"/>
              </a:spcBef>
            </a:pPr>
            <a:r>
              <a:rPr lang="en-US" dirty="0"/>
              <a:t>“Being a member of TPAC helps me to know I am not alone”</a:t>
            </a:r>
          </a:p>
        </p:txBody>
      </p:sp>
      <p:pic>
        <p:nvPicPr>
          <p:cNvPr id="263" name="Shape 263"/>
          <p:cNvPicPr preferRelativeResize="0"/>
          <p:nvPr/>
        </p:nvPicPr>
        <p:blipFill>
          <a:blip r:embed="rId3">
            <a:alphaModFix/>
          </a:blip>
          <a:stretch>
            <a:fillRect/>
          </a:stretch>
        </p:blipFill>
        <p:spPr>
          <a:xfrm>
            <a:off x="5715000" y="6096000"/>
            <a:ext cx="3340724" cy="6226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Signs………….</a:t>
            </a:r>
            <a:endParaRPr lang="en-US" sz="6000" dirty="0"/>
          </a:p>
        </p:txBody>
      </p:sp>
      <p:sp>
        <p:nvSpPr>
          <p:cNvPr id="3" name="Text Placeholder 2"/>
          <p:cNvSpPr>
            <a:spLocks noGrp="1"/>
          </p:cNvSpPr>
          <p:nvPr>
            <p:ph type="body" idx="1"/>
          </p:nvPr>
        </p:nvSpPr>
        <p:spPr>
          <a:xfrm>
            <a:off x="228600" y="5105400"/>
            <a:ext cx="7498080" cy="914400"/>
          </a:xfrm>
        </p:spPr>
        <p:txBody>
          <a:bodyPr/>
          <a:lstStyle/>
          <a:p>
            <a:pPr marL="238760" indent="0">
              <a:buNone/>
            </a:pPr>
            <a:r>
              <a:rPr lang="en-US" sz="4800" dirty="0" smtClean="0"/>
              <a:t>…and what to do about it!</a:t>
            </a:r>
            <a:endParaRPr lang="en-US" sz="4800" dirty="0"/>
          </a:p>
        </p:txBody>
      </p:sp>
      <p:pic>
        <p:nvPicPr>
          <p:cNvPr id="1026" name="Picture 2" descr="C:\Users\bolan013\AppData\Local\Microsoft\Windows\Temporary Internet Files\Content.IE5\VWIOXGJ7\380px-Help_m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2876550" cy="333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7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435608" y="274637"/>
            <a:ext cx="7498080" cy="1143000"/>
          </a:xfrm>
          <a:prstGeom prst="rect">
            <a:avLst/>
          </a:prstGeom>
          <a:solidFill>
            <a:srgbClr val="C9DAF8"/>
          </a:solid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4300" b="1" i="0" u="none" strike="noStrike" cap="none">
                <a:solidFill>
                  <a:srgbClr val="562214"/>
                </a:solidFill>
                <a:latin typeface="Cabin"/>
                <a:ea typeface="Cabin"/>
                <a:cs typeface="Cabin"/>
                <a:sym typeface="Cabin"/>
              </a:rPr>
              <a:t>Emotional exhaustion</a:t>
            </a:r>
          </a:p>
        </p:txBody>
      </p:sp>
      <p:sp>
        <p:nvSpPr>
          <p:cNvPr id="306" name="Shape 306"/>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74319" algn="l" rtl="0">
              <a:lnSpc>
                <a:spcPct val="100000"/>
              </a:lnSpc>
              <a:spcBef>
                <a:spcPts val="0"/>
              </a:spcBef>
              <a:spcAft>
                <a:spcPts val="0"/>
              </a:spcAft>
              <a:buClr>
                <a:schemeClr val="accent1"/>
              </a:buClr>
              <a:buSzPct val="100000"/>
              <a:buFont typeface="Noto Sans Symbols"/>
              <a:buChar char="●"/>
            </a:pPr>
            <a:r>
              <a:rPr lang="en-US" sz="2000" b="0" i="0" u="none" strike="noStrike" cap="none" dirty="0">
                <a:solidFill>
                  <a:schemeClr val="dk1"/>
                </a:solidFill>
                <a:latin typeface="Cabin"/>
                <a:ea typeface="Cabin"/>
                <a:cs typeface="Cabin"/>
                <a:sym typeface="Cabin"/>
              </a:rPr>
              <a:t>This is manifested by an individual feeling overstretched by the professional responsibilities of the job and having absolutely no reserve left. Emotional exhaustion is somewhat akin to a car that has run out of gas.</a:t>
            </a:r>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2000" dirty="0"/>
          </a:p>
          <a:p>
            <a:pPr marL="365760" marR="0" lvl="0" indent="-274319" algn="l" rtl="0">
              <a:lnSpc>
                <a:spcPct val="100000"/>
              </a:lnSpc>
              <a:spcBef>
                <a:spcPts val="0"/>
              </a:spcBef>
              <a:spcAft>
                <a:spcPts val="0"/>
              </a:spcAft>
              <a:buClr>
                <a:schemeClr val="accent1"/>
              </a:buClr>
              <a:buSzPct val="100000"/>
              <a:buFont typeface="Noto Sans Symbols"/>
              <a:buChar char="●"/>
            </a:pPr>
            <a:r>
              <a:rPr lang="en-US" sz="2000" dirty="0"/>
              <a:t>What To </a:t>
            </a:r>
            <a:r>
              <a:rPr lang="en-US" sz="2000" dirty="0" smtClean="0"/>
              <a:t>Do:</a:t>
            </a:r>
          </a:p>
          <a:p>
            <a:pPr lvl="1" indent="-274319">
              <a:spcBef>
                <a:spcPts val="0"/>
              </a:spcBef>
              <a:buFont typeface="Noto Sans Symbols"/>
              <a:buChar char="●"/>
            </a:pPr>
            <a:r>
              <a:rPr lang="en-US" sz="1800" dirty="0" smtClean="0"/>
              <a:t>Get Active</a:t>
            </a:r>
          </a:p>
          <a:p>
            <a:pPr lvl="1" indent="-274319">
              <a:spcBef>
                <a:spcPts val="0"/>
              </a:spcBef>
              <a:buFont typeface="Noto Sans Symbols"/>
              <a:buChar char="●"/>
            </a:pPr>
            <a:r>
              <a:rPr lang="en-US" sz="1800" dirty="0" smtClean="0"/>
              <a:t>Distract </a:t>
            </a:r>
            <a:r>
              <a:rPr lang="en-US" sz="1800" dirty="0"/>
              <a:t>Yourself with Something You </a:t>
            </a:r>
            <a:r>
              <a:rPr lang="en-US" sz="1800" dirty="0" smtClean="0"/>
              <a:t>Love</a:t>
            </a:r>
          </a:p>
          <a:p>
            <a:pPr lvl="1" indent="-274319">
              <a:spcBef>
                <a:spcPts val="0"/>
              </a:spcBef>
              <a:buFont typeface="Noto Sans Symbols"/>
              <a:buChar char="●"/>
            </a:pPr>
            <a:r>
              <a:rPr lang="en-US" sz="1800" dirty="0" smtClean="0"/>
              <a:t>Get </a:t>
            </a:r>
            <a:r>
              <a:rPr lang="en-US" sz="1800" dirty="0"/>
              <a:t>a Change of </a:t>
            </a:r>
            <a:r>
              <a:rPr lang="en-US" sz="1800" dirty="0" smtClean="0"/>
              <a:t>Scenery</a:t>
            </a:r>
          </a:p>
          <a:p>
            <a:pPr lvl="1" indent="-274319">
              <a:spcBef>
                <a:spcPts val="0"/>
              </a:spcBef>
              <a:buFont typeface="Noto Sans Symbols"/>
              <a:buChar char="●"/>
            </a:pPr>
            <a:r>
              <a:rPr lang="en-US" sz="1800" dirty="0" smtClean="0"/>
              <a:t>Get </a:t>
            </a:r>
            <a:r>
              <a:rPr lang="en-US" sz="1800" dirty="0"/>
              <a:t>Out and Meet </a:t>
            </a:r>
            <a:r>
              <a:rPr lang="en-US" sz="1800" dirty="0" smtClean="0"/>
              <a:t>People</a:t>
            </a:r>
          </a:p>
          <a:p>
            <a:pPr lvl="1" indent="-274319">
              <a:spcBef>
                <a:spcPts val="0"/>
              </a:spcBef>
              <a:buFont typeface="Noto Sans Symbols"/>
              <a:buChar char="●"/>
            </a:pPr>
            <a:r>
              <a:rPr lang="en-US" sz="1800" dirty="0" smtClean="0"/>
              <a:t>Change </a:t>
            </a:r>
            <a:r>
              <a:rPr lang="en-US" sz="1800" dirty="0"/>
              <a:t>your Attitude Day by Day</a:t>
            </a:r>
          </a:p>
          <a:p>
            <a:pPr marL="365760" marR="0" lvl="0" indent="-289560" algn="l" rtl="0">
              <a:lnSpc>
                <a:spcPct val="100000"/>
              </a:lnSpc>
              <a:spcBef>
                <a:spcPts val="600"/>
              </a:spcBef>
              <a:buClr>
                <a:schemeClr val="accent1"/>
              </a:buClr>
              <a:buSzPct val="142222"/>
              <a:buFont typeface="Noto Sans Symbols"/>
              <a:buNone/>
            </a:pPr>
            <a:endParaRPr sz="1800" dirty="0"/>
          </a:p>
          <a:p>
            <a:pPr marL="365760" marR="0" lvl="0" indent="-289560" algn="l" rtl="0">
              <a:lnSpc>
                <a:spcPct val="100000"/>
              </a:lnSpc>
              <a:spcBef>
                <a:spcPts val="600"/>
              </a:spcBef>
              <a:buClr>
                <a:schemeClr val="accent1"/>
              </a:buClr>
              <a:buSzPct val="142222"/>
              <a:buFont typeface="Noto Sans Symbols"/>
              <a:buNone/>
            </a:pPr>
            <a:endParaRPr sz="1800" dirty="0"/>
          </a:p>
        </p:txBody>
      </p:sp>
      <p:pic>
        <p:nvPicPr>
          <p:cNvPr id="307" name="Shape 307"/>
          <p:cNvPicPr preferRelativeResize="0"/>
          <p:nvPr/>
        </p:nvPicPr>
        <p:blipFill rotWithShape="1">
          <a:blip r:embed="rId3">
            <a:alphaModFix/>
          </a:blip>
          <a:srcRect/>
          <a:stretch/>
        </p:blipFill>
        <p:spPr>
          <a:xfrm>
            <a:off x="4660825" y="2514300"/>
            <a:ext cx="2154000" cy="1664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435608" y="253037"/>
            <a:ext cx="7498200" cy="1143000"/>
          </a:xfrm>
          <a:prstGeom prst="rect">
            <a:avLst/>
          </a:prstGeom>
          <a:solidFill>
            <a:srgbClr val="C9DAF8"/>
          </a:solid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4300" b="1" i="0" u="none" strike="noStrike" cap="none">
                <a:solidFill>
                  <a:srgbClr val="562214"/>
                </a:solidFill>
                <a:latin typeface="Cabin"/>
                <a:ea typeface="Cabin"/>
                <a:cs typeface="Cabin"/>
                <a:sym typeface="Cabin"/>
              </a:rPr>
              <a:t>Depersonalization</a:t>
            </a:r>
          </a:p>
        </p:txBody>
      </p:sp>
      <p:sp>
        <p:nvSpPr>
          <p:cNvPr id="313" name="Shape 313"/>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7019" algn="l" rtl="0">
              <a:lnSpc>
                <a:spcPct val="100000"/>
              </a:lnSpc>
              <a:spcBef>
                <a:spcPts val="0"/>
              </a:spcBef>
              <a:buClr>
                <a:schemeClr val="accent1"/>
              </a:buClr>
              <a:buSzPct val="100000"/>
              <a:buFont typeface="Noto Sans Symbols"/>
              <a:buChar char="●"/>
            </a:pPr>
            <a:r>
              <a:rPr lang="en-US" sz="2200" b="0" i="0" u="none" strike="noStrike" cap="none" dirty="0">
                <a:solidFill>
                  <a:schemeClr val="dk1"/>
                </a:solidFill>
                <a:latin typeface="Cabin"/>
                <a:ea typeface="Cabin"/>
                <a:cs typeface="Cabin"/>
                <a:sym typeface="Cabin"/>
              </a:rPr>
              <a:t>The second telltale sign of burnout is depersonalization, a process of detachment from others.</a:t>
            </a:r>
          </a:p>
          <a:p>
            <a:pPr marL="0" marR="0" lvl="0" indent="0" algn="l" rtl="0">
              <a:lnSpc>
                <a:spcPct val="100000"/>
              </a:lnSpc>
              <a:spcBef>
                <a:spcPts val="0"/>
              </a:spcBef>
              <a:buNone/>
            </a:pPr>
            <a:endParaRPr sz="2200" dirty="0"/>
          </a:p>
          <a:p>
            <a:pPr marL="0" marR="0" lvl="0" indent="0" algn="l" rtl="0">
              <a:lnSpc>
                <a:spcPct val="100000"/>
              </a:lnSpc>
              <a:spcBef>
                <a:spcPts val="0"/>
              </a:spcBef>
              <a:buNone/>
            </a:pPr>
            <a:endParaRPr sz="2200" dirty="0"/>
          </a:p>
          <a:p>
            <a:pPr marL="0" marR="0" lvl="0" indent="0" algn="l" rtl="0">
              <a:lnSpc>
                <a:spcPct val="100000"/>
              </a:lnSpc>
              <a:spcBef>
                <a:spcPts val="0"/>
              </a:spcBef>
              <a:buNone/>
            </a:pPr>
            <a:endParaRPr sz="2200" dirty="0"/>
          </a:p>
          <a:p>
            <a:pPr marL="0" marR="0" lvl="0" indent="0" algn="l" rtl="0">
              <a:lnSpc>
                <a:spcPct val="100000"/>
              </a:lnSpc>
              <a:spcBef>
                <a:spcPts val="0"/>
              </a:spcBef>
              <a:buNone/>
            </a:pPr>
            <a:endParaRPr sz="2200" dirty="0"/>
          </a:p>
          <a:p>
            <a:pPr marL="0" marR="0" lvl="0" indent="0" algn="l" rtl="0">
              <a:lnSpc>
                <a:spcPct val="100000"/>
              </a:lnSpc>
              <a:spcBef>
                <a:spcPts val="0"/>
              </a:spcBef>
              <a:buNone/>
            </a:pPr>
            <a:endParaRPr sz="2200" dirty="0"/>
          </a:p>
          <a:p>
            <a:pPr marL="0" marR="0" lvl="0" indent="0" algn="l" rtl="0">
              <a:lnSpc>
                <a:spcPct val="100000"/>
              </a:lnSpc>
              <a:spcBef>
                <a:spcPts val="0"/>
              </a:spcBef>
              <a:buNone/>
            </a:pPr>
            <a:endParaRPr sz="2200" dirty="0"/>
          </a:p>
          <a:p>
            <a:pPr marL="365760" marR="0" lvl="0" indent="-287019" algn="l" rtl="0">
              <a:lnSpc>
                <a:spcPct val="100000"/>
              </a:lnSpc>
              <a:spcBef>
                <a:spcPts val="0"/>
              </a:spcBef>
              <a:buClr>
                <a:schemeClr val="accent1"/>
              </a:buClr>
              <a:buSzPct val="100000"/>
              <a:buFont typeface="Noto Sans Symbols"/>
              <a:buChar char="●"/>
            </a:pPr>
            <a:r>
              <a:rPr lang="en-US" sz="2200" dirty="0"/>
              <a:t>What To </a:t>
            </a:r>
            <a:r>
              <a:rPr lang="en-US" sz="2200" dirty="0" smtClean="0"/>
              <a:t>Do:</a:t>
            </a:r>
          </a:p>
          <a:p>
            <a:pPr lvl="1" indent="-287019">
              <a:spcBef>
                <a:spcPts val="0"/>
              </a:spcBef>
              <a:buFont typeface="Noto Sans Symbols"/>
              <a:buChar char="●"/>
            </a:pPr>
            <a:r>
              <a:rPr lang="en-US" sz="1800" dirty="0" smtClean="0"/>
              <a:t>Break </a:t>
            </a:r>
            <a:r>
              <a:rPr lang="en-US" sz="1800" dirty="0"/>
              <a:t>Up Your </a:t>
            </a:r>
            <a:r>
              <a:rPr lang="en-US" sz="1800" dirty="0" smtClean="0"/>
              <a:t>Routine</a:t>
            </a:r>
          </a:p>
          <a:p>
            <a:pPr lvl="1" indent="-287019">
              <a:spcBef>
                <a:spcPts val="0"/>
              </a:spcBef>
              <a:buFont typeface="Noto Sans Symbols"/>
              <a:buChar char="●"/>
            </a:pPr>
            <a:r>
              <a:rPr lang="en-US" sz="1800" dirty="0" smtClean="0"/>
              <a:t>Stop saying/thinking </a:t>
            </a:r>
          </a:p>
          <a:p>
            <a:pPr lvl="2" indent="-287019">
              <a:spcBef>
                <a:spcPts val="0"/>
              </a:spcBef>
              <a:buFont typeface="Noto Sans Symbols"/>
              <a:buChar char="●"/>
            </a:pPr>
            <a:r>
              <a:rPr lang="en-US" sz="1800" dirty="0" smtClean="0"/>
              <a:t>I’ve </a:t>
            </a:r>
            <a:r>
              <a:rPr lang="en-US" sz="1800" dirty="0"/>
              <a:t>been doing it this way for 30 </a:t>
            </a:r>
            <a:r>
              <a:rPr lang="en-US" sz="1800" dirty="0" smtClean="0"/>
              <a:t>years</a:t>
            </a:r>
          </a:p>
          <a:p>
            <a:pPr lvl="1" indent="-287019">
              <a:spcBef>
                <a:spcPts val="0"/>
              </a:spcBef>
              <a:buFont typeface="Noto Sans Symbols"/>
              <a:buChar char="●"/>
            </a:pPr>
            <a:r>
              <a:rPr lang="en-US" sz="1800" dirty="0" smtClean="0"/>
              <a:t>Meditation</a:t>
            </a:r>
            <a:endParaRPr lang="en-US" sz="1800" dirty="0"/>
          </a:p>
          <a:p>
            <a:pPr lvl="1" indent="-287019">
              <a:spcBef>
                <a:spcPts val="0"/>
              </a:spcBef>
              <a:buFont typeface="Noto Sans Symbols"/>
              <a:buChar char="●"/>
            </a:pPr>
            <a:r>
              <a:rPr lang="en-US" sz="1800" dirty="0" smtClean="0"/>
              <a:t>Take </a:t>
            </a:r>
            <a:r>
              <a:rPr lang="en-US" sz="1800" dirty="0"/>
              <a:t>A Walk</a:t>
            </a:r>
          </a:p>
          <a:p>
            <a:pPr marL="0" marR="0" lvl="0" indent="0" algn="l" rtl="0">
              <a:lnSpc>
                <a:spcPct val="100000"/>
              </a:lnSpc>
              <a:spcBef>
                <a:spcPts val="0"/>
              </a:spcBef>
              <a:buNone/>
            </a:pPr>
            <a:endParaRPr sz="2800" dirty="0"/>
          </a:p>
        </p:txBody>
      </p:sp>
      <p:pic>
        <p:nvPicPr>
          <p:cNvPr id="314" name="Shape 314"/>
          <p:cNvPicPr preferRelativeResize="0"/>
          <p:nvPr/>
        </p:nvPicPr>
        <p:blipFill rotWithShape="1">
          <a:blip r:embed="rId3">
            <a:alphaModFix/>
          </a:blip>
          <a:srcRect/>
          <a:stretch/>
        </p:blipFill>
        <p:spPr>
          <a:xfrm>
            <a:off x="5791200" y="2206018"/>
            <a:ext cx="2514600" cy="259458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435608" y="274637"/>
            <a:ext cx="7498080" cy="1143000"/>
          </a:xfrm>
          <a:prstGeom prst="rect">
            <a:avLst/>
          </a:prstGeom>
          <a:solidFill>
            <a:srgbClr val="C9DAF8"/>
          </a:solid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3870" b="1" i="0" u="none" strike="noStrike" cap="none">
                <a:solidFill>
                  <a:srgbClr val="562214"/>
                </a:solidFill>
                <a:latin typeface="Cabin"/>
                <a:ea typeface="Cabin"/>
                <a:cs typeface="Cabin"/>
                <a:sym typeface="Cabin"/>
              </a:rPr>
              <a:t>Lack of personal accomplishment</a:t>
            </a:r>
          </a:p>
        </p:txBody>
      </p:sp>
      <p:sp>
        <p:nvSpPr>
          <p:cNvPr id="320" name="Shape 320"/>
          <p:cNvSpPr txBox="1">
            <a:spLocks noGrp="1"/>
          </p:cNvSpPr>
          <p:nvPr>
            <p:ph type="body" idx="1"/>
          </p:nvPr>
        </p:nvSpPr>
        <p:spPr>
          <a:xfrm>
            <a:off x="1485983" y="1417650"/>
            <a:ext cx="7498200" cy="4800600"/>
          </a:xfrm>
          <a:prstGeom prst="rect">
            <a:avLst/>
          </a:prstGeom>
          <a:noFill/>
          <a:ln>
            <a:noFill/>
          </a:ln>
        </p:spPr>
        <p:txBody>
          <a:bodyPr lIns="91425" tIns="45700" rIns="91425" bIns="45700" anchor="t" anchorCtr="0">
            <a:noAutofit/>
          </a:bodyPr>
          <a:lstStyle/>
          <a:p>
            <a:pPr marL="365760" marR="0" lvl="0" indent="-287019" algn="l" rtl="0">
              <a:lnSpc>
                <a:spcPct val="100000"/>
              </a:lnSpc>
              <a:spcBef>
                <a:spcPts val="600"/>
              </a:spcBef>
              <a:buClr>
                <a:schemeClr val="accent1"/>
              </a:buClr>
              <a:buSzPct val="100000"/>
              <a:buFont typeface="Noto Sans Symbols"/>
              <a:buChar char="●"/>
            </a:pPr>
            <a:r>
              <a:rPr lang="en-US" sz="2200" b="0" i="0" u="none" strike="noStrike" cap="none" dirty="0">
                <a:solidFill>
                  <a:schemeClr val="dk1"/>
                </a:solidFill>
                <a:latin typeface="Cabin"/>
                <a:ea typeface="Cabin"/>
                <a:cs typeface="Cabin"/>
                <a:sym typeface="Cabin"/>
              </a:rPr>
              <a:t>The final characteristic of burnout is a lack of feelings of personal accomplishment, deriving no personal joy or meaning from work.</a:t>
            </a:r>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a:p>
            <a:pPr marL="365760" marR="0" lvl="0" indent="-287019" algn="l" rtl="0">
              <a:lnSpc>
                <a:spcPct val="100000"/>
              </a:lnSpc>
              <a:spcBef>
                <a:spcPts val="600"/>
              </a:spcBef>
              <a:buClr>
                <a:schemeClr val="accent1"/>
              </a:buClr>
              <a:buSzPct val="100000"/>
              <a:buFont typeface="Noto Sans Symbols"/>
              <a:buChar char="●"/>
            </a:pPr>
            <a:r>
              <a:rPr lang="en-US" sz="2200" dirty="0"/>
              <a:t>What To </a:t>
            </a:r>
            <a:r>
              <a:rPr lang="en-US" sz="2200" dirty="0" smtClean="0"/>
              <a:t>Do:</a:t>
            </a:r>
          </a:p>
          <a:p>
            <a:pPr lvl="1" indent="-287019">
              <a:spcBef>
                <a:spcPts val="600"/>
              </a:spcBef>
              <a:buFont typeface="Noto Sans Symbols"/>
              <a:buChar char="●"/>
            </a:pPr>
            <a:r>
              <a:rPr lang="en-US" sz="1800" dirty="0" smtClean="0"/>
              <a:t>Review </a:t>
            </a:r>
            <a:r>
              <a:rPr lang="en-US" sz="1800" dirty="0"/>
              <a:t>Your Accomplishments </a:t>
            </a:r>
            <a:r>
              <a:rPr lang="en-US" sz="1800" dirty="0" smtClean="0"/>
              <a:t>Regularly</a:t>
            </a:r>
          </a:p>
          <a:p>
            <a:pPr lvl="1" indent="-287019">
              <a:spcBef>
                <a:spcPts val="600"/>
              </a:spcBef>
              <a:buFont typeface="Noto Sans Symbols"/>
              <a:buChar char="●"/>
            </a:pPr>
            <a:r>
              <a:rPr lang="en-US" sz="1800" dirty="0" smtClean="0"/>
              <a:t>Check </a:t>
            </a:r>
            <a:r>
              <a:rPr lang="en-US" sz="1800" dirty="0"/>
              <a:t>to See if Your Goals are Realistic</a:t>
            </a:r>
          </a:p>
          <a:p>
            <a:pPr marL="0" marR="0" lvl="0" indent="0" algn="l" rtl="0">
              <a:lnSpc>
                <a:spcPct val="100000"/>
              </a:lnSpc>
              <a:spcBef>
                <a:spcPts val="600"/>
              </a:spcBef>
              <a:buNone/>
            </a:pPr>
            <a:endParaRPr sz="2000" dirty="0"/>
          </a:p>
          <a:p>
            <a:pPr marL="0" marR="0" lvl="0" indent="0" algn="l" rtl="0">
              <a:lnSpc>
                <a:spcPct val="100000"/>
              </a:lnSpc>
              <a:spcBef>
                <a:spcPts val="600"/>
              </a:spcBef>
              <a:buNone/>
            </a:pPr>
            <a:endParaRPr sz="2000" dirty="0"/>
          </a:p>
        </p:txBody>
      </p:sp>
      <p:pic>
        <p:nvPicPr>
          <p:cNvPr id="321" name="Shape 321"/>
          <p:cNvPicPr preferRelativeResize="0"/>
          <p:nvPr/>
        </p:nvPicPr>
        <p:blipFill>
          <a:blip r:embed="rId3">
            <a:alphaModFix/>
          </a:blip>
          <a:stretch>
            <a:fillRect/>
          </a:stretch>
        </p:blipFill>
        <p:spPr>
          <a:xfrm>
            <a:off x="3543225" y="2745937"/>
            <a:ext cx="3062900" cy="2144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435608" y="274637"/>
            <a:ext cx="7498080" cy="1143000"/>
          </a:xfrm>
          <a:prstGeom prst="rect">
            <a:avLst/>
          </a:prstGeom>
          <a:solidFill>
            <a:srgbClr val="C9DAF8"/>
          </a:solid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Is there a cure?</a:t>
            </a:r>
          </a:p>
        </p:txBody>
      </p:sp>
      <p:sp>
        <p:nvSpPr>
          <p:cNvPr id="299" name="Shape 299"/>
          <p:cNvSpPr txBox="1">
            <a:spLocks noGrp="1"/>
          </p:cNvSpPr>
          <p:nvPr>
            <p:ph type="body" idx="1"/>
          </p:nvPr>
        </p:nvSpPr>
        <p:spPr>
          <a:xfrm>
            <a:off x="1385225" y="1469375"/>
            <a:ext cx="7498200" cy="5215800"/>
          </a:xfrm>
          <a:prstGeom prst="rect">
            <a:avLst/>
          </a:prstGeom>
          <a:noFill/>
          <a:ln>
            <a:noFill/>
          </a:ln>
        </p:spPr>
        <p:txBody>
          <a:bodyPr lIns="91425" tIns="45700" rIns="91425" bIns="45700" anchor="t" anchorCtr="0">
            <a:noAutofit/>
          </a:bodyPr>
          <a:lstStyle/>
          <a:p>
            <a:pPr marL="365760" marR="0" lvl="0" indent="-264160" algn="l" rtl="0">
              <a:lnSpc>
                <a:spcPct val="100000"/>
              </a:lnSpc>
              <a:spcBef>
                <a:spcPts val="0"/>
              </a:spcBef>
              <a:spcAft>
                <a:spcPts val="0"/>
              </a:spcAft>
              <a:buClr>
                <a:schemeClr val="accent1"/>
              </a:buClr>
              <a:buSzPct val="76666"/>
              <a:buFont typeface="Noto Sans Symbols"/>
              <a:buChar char="●"/>
            </a:pPr>
            <a:r>
              <a:rPr lang="en-US" sz="2400" b="1" i="0" u="none" strike="noStrike" cap="none">
                <a:solidFill>
                  <a:schemeClr val="dk1"/>
                </a:solidFill>
                <a:latin typeface="Cabin"/>
                <a:ea typeface="Cabin"/>
                <a:cs typeface="Cabin"/>
                <a:sym typeface="Cabin"/>
              </a:rPr>
              <a:t>organization’s practices around meetings, email, flexible work arrangements, conflict resolution, recognition….</a:t>
            </a:r>
          </a:p>
          <a:p>
            <a:pPr marR="0" lvl="1" algn="l" rtl="0">
              <a:lnSpc>
                <a:spcPct val="100000"/>
              </a:lnSpc>
              <a:spcBef>
                <a:spcPts val="0"/>
              </a:spcBef>
              <a:spcAft>
                <a:spcPts val="0"/>
              </a:spcAft>
              <a:buSzPct val="100000"/>
            </a:pPr>
            <a:r>
              <a:rPr lang="en-US" sz="2400" b="1"/>
              <a:t>forge a more productive working relationship with the difficult boss</a:t>
            </a:r>
          </a:p>
          <a:p>
            <a:pPr lvl="0" indent="53340" rtl="0">
              <a:spcBef>
                <a:spcPts val="0"/>
              </a:spcBef>
              <a:buClr>
                <a:schemeClr val="accent1"/>
              </a:buClr>
              <a:buSzPct val="108333"/>
              <a:buFont typeface="Noto Sans Symbols"/>
              <a:buChar char="●"/>
            </a:pPr>
            <a:r>
              <a:rPr lang="en-US" sz="2400" b="1"/>
              <a:t>“tame the monkey”</a:t>
            </a:r>
          </a:p>
          <a:p>
            <a:pPr lvl="0" indent="66040" rtl="0">
              <a:spcBef>
                <a:spcPts val="0"/>
              </a:spcBef>
              <a:buClr>
                <a:schemeClr val="accent1"/>
              </a:buClr>
              <a:buSzPct val="100000"/>
              <a:buFont typeface="Noto Sans Symbols"/>
              <a:buChar char="●"/>
            </a:pPr>
            <a:r>
              <a:rPr lang="en-US" sz="2400" b="1"/>
              <a:t>purge your toxins</a:t>
            </a:r>
          </a:p>
          <a:p>
            <a:pPr lvl="0" indent="66040" rtl="0">
              <a:spcBef>
                <a:spcPts val="0"/>
              </a:spcBef>
              <a:buClr>
                <a:schemeClr val="accent1"/>
              </a:buClr>
              <a:buSzPct val="100000"/>
              <a:buFont typeface="Noto Sans Symbols"/>
              <a:buChar char="●"/>
            </a:pPr>
            <a:r>
              <a:rPr lang="en-US" sz="2400" b="1"/>
              <a:t>reward yourself</a:t>
            </a:r>
          </a:p>
          <a:p>
            <a:pPr marL="0" lvl="0" indent="0" rtl="0">
              <a:spcBef>
                <a:spcPts val="0"/>
              </a:spcBef>
              <a:buNone/>
            </a:pPr>
            <a:endParaRPr sz="2400" b="1"/>
          </a:p>
          <a:p>
            <a:pPr marL="0" lvl="0" indent="0" rtl="0">
              <a:spcBef>
                <a:spcPts val="0"/>
              </a:spcBef>
              <a:buNone/>
            </a:pPr>
            <a:endParaRPr sz="2400" b="1"/>
          </a:p>
          <a:p>
            <a:pPr marL="0" lvl="0" indent="0" rtl="0">
              <a:spcBef>
                <a:spcPts val="0"/>
              </a:spcBef>
              <a:buNone/>
            </a:pPr>
            <a:endParaRPr sz="2400" b="1"/>
          </a:p>
          <a:p>
            <a:pPr marL="0" lvl="0" indent="0" rtl="0">
              <a:spcBef>
                <a:spcPts val="0"/>
              </a:spcBef>
              <a:buNone/>
            </a:pPr>
            <a:endParaRPr sz="2400" b="1"/>
          </a:p>
          <a:p>
            <a:pPr marL="1828800" lvl="0" indent="457200" rtl="0">
              <a:spcBef>
                <a:spcPts val="0"/>
              </a:spcBef>
              <a:buNone/>
            </a:pPr>
            <a:r>
              <a:rPr lang="en-US" sz="2400" b="1">
                <a:solidFill>
                  <a:srgbClr val="1C4587"/>
                </a:solidFill>
              </a:rPr>
              <a:t>“NOBODY EVER DIES IN GME”</a:t>
            </a:r>
          </a:p>
          <a:p>
            <a:pPr marL="1828800" lvl="0" indent="457200" rtl="0">
              <a:spcBef>
                <a:spcPts val="0"/>
              </a:spcBef>
              <a:buNone/>
            </a:pPr>
            <a:r>
              <a:rPr lang="en-US" sz="2400" b="1">
                <a:solidFill>
                  <a:srgbClr val="1C4587"/>
                </a:solidFill>
              </a:rPr>
              <a:t>so let’s play nice in the sandbox</a:t>
            </a:r>
          </a:p>
        </p:txBody>
      </p:sp>
      <p:pic>
        <p:nvPicPr>
          <p:cNvPr id="300" name="Shape 300"/>
          <p:cNvPicPr preferRelativeResize="0"/>
          <p:nvPr/>
        </p:nvPicPr>
        <p:blipFill>
          <a:blip r:embed="rId3">
            <a:alphaModFix/>
          </a:blip>
          <a:stretch>
            <a:fillRect/>
          </a:stretch>
        </p:blipFill>
        <p:spPr>
          <a:xfrm>
            <a:off x="5657425" y="3904075"/>
            <a:ext cx="1846800" cy="1723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a:picLocks noGrp="1"/>
          </p:cNvPicPr>
          <p:nvPr>
            <p:ph type="body" idx="1"/>
          </p:nvPr>
        </p:nvPicPr>
        <p:blipFill rotWithShape="1">
          <a:blip r:embed="rId3">
            <a:alphaModFix/>
          </a:blip>
          <a:srcRect/>
          <a:stretch/>
        </p:blipFill>
        <p:spPr>
          <a:xfrm>
            <a:off x="1905000" y="154132"/>
            <a:ext cx="6075217" cy="607521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1194760" y="1524000"/>
            <a:ext cx="7498080" cy="4800600"/>
          </a:xfrm>
          <a:prstGeom prst="rect">
            <a:avLst/>
          </a:prstGeom>
          <a:noFill/>
          <a:ln w="9525" cap="flat" cmpd="sng">
            <a:solidFill>
              <a:srgbClr val="351C75"/>
            </a:solidFill>
            <a:prstDash val="solid"/>
            <a:round/>
            <a:headEnd type="none" w="med" len="med"/>
            <a:tailEnd type="none" w="med" len="med"/>
          </a:ln>
        </p:spPr>
        <p:txBody>
          <a:bodyPr lIns="91425" tIns="45700" rIns="91425" bIns="45700" anchor="t" anchorCtr="0">
            <a:noAutofit/>
          </a:bodyPr>
          <a:lstStyle/>
          <a:p>
            <a:pPr marL="365760" marR="0" lvl="0" indent="-289560" algn="l" rtl="0">
              <a:lnSpc>
                <a:spcPct val="100000"/>
              </a:lnSpc>
              <a:spcBef>
                <a:spcPts val="0"/>
              </a:spcBef>
              <a:spcAft>
                <a:spcPts val="0"/>
              </a:spcAft>
              <a:buClr>
                <a:schemeClr val="accent1"/>
              </a:buClr>
              <a:buSzPct val="80000"/>
              <a:buFont typeface="Noto Sans Symbols"/>
              <a:buNone/>
            </a:pPr>
            <a:endParaRPr sz="1800" i="1" dirty="0"/>
          </a:p>
          <a:p>
            <a:pPr marL="365760" marR="0" lvl="0" indent="-289560" algn="l" rtl="0">
              <a:lnSpc>
                <a:spcPct val="100000"/>
              </a:lnSpc>
              <a:spcBef>
                <a:spcPts val="600"/>
              </a:spcBef>
              <a:spcAft>
                <a:spcPts val="0"/>
              </a:spcAft>
              <a:buClr>
                <a:srgbClr val="4C1130"/>
              </a:buClr>
              <a:buSzPct val="80000"/>
              <a:buFont typeface="Noto Sans Symbols"/>
              <a:buChar char="●"/>
            </a:pPr>
            <a:r>
              <a:rPr lang="en-US" sz="2800" b="1" i="0" u="none" strike="noStrike" cap="none" dirty="0">
                <a:solidFill>
                  <a:srgbClr val="4C1130"/>
                </a:solidFill>
                <a:latin typeface="Cabin"/>
                <a:ea typeface="Cabin"/>
                <a:cs typeface="Cabin"/>
                <a:sym typeface="Cabin"/>
              </a:rPr>
              <a:t>2016 GME COORDINATOR CONFERENCE</a:t>
            </a:r>
          </a:p>
          <a:p>
            <a:pPr marL="640080" marR="0" lvl="1" indent="-246380" algn="l" rtl="0">
              <a:lnSpc>
                <a:spcPct val="100000"/>
              </a:lnSpc>
              <a:spcBef>
                <a:spcPts val="550"/>
              </a:spcBef>
              <a:spcAft>
                <a:spcPts val="0"/>
              </a:spcAft>
              <a:buClr>
                <a:srgbClr val="741B47"/>
              </a:buClr>
              <a:buSzPct val="100000"/>
              <a:buFont typeface="Verdana"/>
              <a:buChar char="◦"/>
            </a:pPr>
            <a:r>
              <a:rPr lang="en-US" sz="2400" b="1" i="0" u="none" strike="noStrike" cap="none" dirty="0">
                <a:solidFill>
                  <a:srgbClr val="741B47"/>
                </a:solidFill>
                <a:latin typeface="Cabin"/>
                <a:ea typeface="Cabin"/>
                <a:cs typeface="Cabin"/>
                <a:sym typeface="Cabin"/>
              </a:rPr>
              <a:t>Two Halves of a Whole : Wellness and Professional Development for Coordinators and Trainees</a:t>
            </a:r>
          </a:p>
          <a:p>
            <a:pPr marR="0" lvl="2" algn="l" rtl="0">
              <a:lnSpc>
                <a:spcPct val="100000"/>
              </a:lnSpc>
              <a:spcBef>
                <a:spcPts val="550"/>
              </a:spcBef>
              <a:spcAft>
                <a:spcPts val="0"/>
              </a:spcAft>
              <a:buSzPct val="100000"/>
            </a:pPr>
            <a:r>
              <a:rPr lang="en-US" sz="2000" b="1" dirty="0"/>
              <a:t>Yearly event sponsored by the area teaching hospitals and University GME.  </a:t>
            </a:r>
          </a:p>
          <a:p>
            <a:pPr marR="0" lvl="2" algn="l" rtl="0">
              <a:lnSpc>
                <a:spcPct val="100000"/>
              </a:lnSpc>
              <a:spcBef>
                <a:spcPts val="550"/>
              </a:spcBef>
              <a:spcAft>
                <a:spcPts val="0"/>
              </a:spcAft>
              <a:buSzPct val="100000"/>
            </a:pPr>
            <a:r>
              <a:rPr lang="en-US" sz="2000" b="1" dirty="0"/>
              <a:t>Run by and for coordinators</a:t>
            </a:r>
          </a:p>
          <a:p>
            <a:pPr marR="0" lvl="2" algn="l" rtl="0">
              <a:lnSpc>
                <a:spcPct val="100000"/>
              </a:lnSpc>
              <a:spcBef>
                <a:spcPts val="550"/>
              </a:spcBef>
              <a:spcAft>
                <a:spcPts val="0"/>
              </a:spcAft>
              <a:buSzPct val="100000"/>
            </a:pPr>
            <a:r>
              <a:rPr lang="en-US" sz="2000" b="1" dirty="0"/>
              <a:t>This year’s keynote speaker is Dr. Louis Ling from the ACGME</a:t>
            </a:r>
          </a:p>
          <a:p>
            <a:pPr marR="0" lvl="2" algn="l" rtl="0">
              <a:lnSpc>
                <a:spcPct val="100000"/>
              </a:lnSpc>
              <a:spcBef>
                <a:spcPts val="550"/>
              </a:spcBef>
              <a:spcAft>
                <a:spcPts val="0"/>
              </a:spcAft>
              <a:buSzPct val="100000"/>
            </a:pPr>
            <a:r>
              <a:rPr lang="en-US" sz="2000" b="1" dirty="0"/>
              <a:t>Speakers on burnout, wellness, professional development</a:t>
            </a:r>
          </a:p>
          <a:p>
            <a:pPr marL="0" marR="0" lvl="0" indent="0" algn="l" rtl="0">
              <a:lnSpc>
                <a:spcPct val="100000"/>
              </a:lnSpc>
              <a:spcBef>
                <a:spcPts val="550"/>
              </a:spcBef>
              <a:spcAft>
                <a:spcPts val="0"/>
              </a:spcAft>
              <a:buNone/>
            </a:pPr>
            <a:r>
              <a:rPr lang="en-US" sz="2000" b="1" dirty="0"/>
              <a:t>		</a:t>
            </a:r>
          </a:p>
          <a:p>
            <a:pPr marL="82296" marR="0" lvl="0" indent="-6096" algn="l" rtl="0">
              <a:lnSpc>
                <a:spcPct val="100000"/>
              </a:lnSpc>
              <a:spcBef>
                <a:spcPts val="600"/>
              </a:spcBef>
              <a:buClr>
                <a:schemeClr val="accent1"/>
              </a:buClr>
              <a:buSzPct val="25000"/>
              <a:buFont typeface="Noto Sans Symbols"/>
              <a:buNone/>
            </a:pPr>
            <a:r>
              <a:rPr lang="en-US" sz="2000" b="0" i="0" u="none" strike="noStrike" cap="none" dirty="0">
                <a:solidFill>
                  <a:schemeClr val="dk1"/>
                </a:solidFill>
                <a:latin typeface="Cabin"/>
                <a:ea typeface="Cabin"/>
                <a:cs typeface="Cabin"/>
                <a:sym typeface="Cabin"/>
              </a:rPr>
              <a:t> </a:t>
            </a:r>
          </a:p>
        </p:txBody>
      </p:sp>
      <p:pic>
        <p:nvPicPr>
          <p:cNvPr id="327" name="Shape 327"/>
          <p:cNvPicPr preferRelativeResize="0"/>
          <p:nvPr/>
        </p:nvPicPr>
        <p:blipFill rotWithShape="1">
          <a:blip r:embed="rId3">
            <a:alphaModFix/>
          </a:blip>
          <a:srcRect l="27333" r="27171" b="4552"/>
          <a:stretch/>
        </p:blipFill>
        <p:spPr>
          <a:xfrm>
            <a:off x="4304123" y="0"/>
            <a:ext cx="1106077" cy="1676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435608" y="274637"/>
            <a:ext cx="7498200" cy="1143000"/>
          </a:xfrm>
          <a:prstGeom prst="rect">
            <a:avLst/>
          </a:prstGeom>
          <a:solidFill>
            <a:srgbClr val="C9DAF8"/>
          </a:solidFill>
        </p:spPr>
        <p:txBody>
          <a:bodyPr lIns="91425" tIns="91425" rIns="91425" bIns="91425" anchor="ctr" anchorCtr="0">
            <a:noAutofit/>
          </a:bodyPr>
          <a:lstStyle/>
          <a:p>
            <a:pPr lvl="0">
              <a:spcBef>
                <a:spcPts val="0"/>
              </a:spcBef>
              <a:buNone/>
            </a:pPr>
            <a:r>
              <a:rPr lang="en-US"/>
              <a:t>Three Good Things</a:t>
            </a:r>
          </a:p>
        </p:txBody>
      </p:sp>
      <p:sp>
        <p:nvSpPr>
          <p:cNvPr id="358" name="Shape 358"/>
          <p:cNvSpPr txBox="1">
            <a:spLocks noGrp="1"/>
          </p:cNvSpPr>
          <p:nvPr>
            <p:ph type="body" idx="1"/>
          </p:nvPr>
        </p:nvSpPr>
        <p:spPr>
          <a:xfrm>
            <a:off x="1435608" y="1417650"/>
            <a:ext cx="7498200" cy="5135550"/>
          </a:xfrm>
          <a:prstGeom prst="rect">
            <a:avLst/>
          </a:prstGeom>
        </p:spPr>
        <p:txBody>
          <a:bodyPr lIns="91425" tIns="91425" rIns="91425" bIns="91425" anchor="t" anchorCtr="0">
            <a:noAutofit/>
          </a:bodyPr>
          <a:lstStyle/>
          <a:p>
            <a:pPr marL="381000" lvl="0" indent="0" rtl="0">
              <a:lnSpc>
                <a:spcPct val="115000"/>
              </a:lnSpc>
              <a:spcBef>
                <a:spcPts val="0"/>
              </a:spcBef>
              <a:buNone/>
            </a:pPr>
            <a:r>
              <a:rPr lang="en-US" sz="1600" b="1" dirty="0">
                <a:solidFill>
                  <a:srgbClr val="333333"/>
                </a:solidFill>
                <a:latin typeface="Arial"/>
                <a:ea typeface="Arial"/>
                <a:cs typeface="Arial"/>
                <a:sym typeface="Arial"/>
              </a:rPr>
              <a:t>Step 1: Think about anything good that happened to you today (or yesterday). </a:t>
            </a:r>
          </a:p>
          <a:p>
            <a:pPr marL="914400" lvl="0" indent="-304800">
              <a:lnSpc>
                <a:spcPct val="115000"/>
              </a:lnSpc>
              <a:spcBef>
                <a:spcPts val="0"/>
              </a:spcBef>
              <a:buClr>
                <a:srgbClr val="333333"/>
              </a:buClr>
              <a:buSzPct val="100000"/>
              <a:buFont typeface="Arial"/>
            </a:pPr>
            <a:r>
              <a:rPr lang="en-US" sz="1600" b="1" dirty="0">
                <a:solidFill>
                  <a:srgbClr val="333333"/>
                </a:solidFill>
                <a:latin typeface="Arial"/>
                <a:ea typeface="Arial"/>
                <a:cs typeface="Arial"/>
                <a:sym typeface="Arial"/>
              </a:rPr>
              <a:t>It can be anything at all that seems positive to you. It need not be anything big or important. </a:t>
            </a:r>
            <a:r>
              <a:rPr lang="en-US" sz="1600" b="1" dirty="0" smtClean="0">
                <a:solidFill>
                  <a:srgbClr val="333333"/>
                </a:solidFill>
                <a:latin typeface="Arial"/>
                <a:ea typeface="Arial"/>
                <a:cs typeface="Arial"/>
                <a:sym typeface="Arial"/>
              </a:rPr>
              <a:t>Anything </a:t>
            </a:r>
            <a:r>
              <a:rPr lang="en-US" sz="1600" b="1" dirty="0">
                <a:solidFill>
                  <a:srgbClr val="333333"/>
                </a:solidFill>
                <a:latin typeface="Arial"/>
                <a:ea typeface="Arial"/>
                <a:cs typeface="Arial"/>
                <a:sym typeface="Arial"/>
              </a:rPr>
              <a:t>from the most mundane to the most exalted works, as long as it seems to you like a good, positive, happy thing.</a:t>
            </a:r>
          </a:p>
          <a:p>
            <a:pPr marL="381000" lvl="0" indent="-69850">
              <a:lnSpc>
                <a:spcPct val="115000"/>
              </a:lnSpc>
              <a:spcBef>
                <a:spcPts val="0"/>
              </a:spcBef>
              <a:buClr>
                <a:schemeClr val="dk1"/>
              </a:buClr>
              <a:buSzPct val="91666"/>
              <a:buFont typeface="Arial"/>
              <a:buNone/>
            </a:pPr>
            <a:endParaRPr sz="1400" dirty="0">
              <a:solidFill>
                <a:srgbClr val="333333"/>
              </a:solidFill>
              <a:latin typeface="Arial"/>
              <a:ea typeface="Arial"/>
              <a:cs typeface="Arial"/>
              <a:sym typeface="Arial"/>
            </a:endParaRPr>
          </a:p>
          <a:p>
            <a:pPr marL="381000" lvl="0" indent="-69850">
              <a:lnSpc>
                <a:spcPct val="115000"/>
              </a:lnSpc>
              <a:spcBef>
                <a:spcPts val="0"/>
              </a:spcBef>
              <a:buClr>
                <a:schemeClr val="dk1"/>
              </a:buClr>
              <a:buSzPct val="91666"/>
              <a:buFont typeface="Arial"/>
              <a:buNone/>
            </a:pPr>
            <a:r>
              <a:rPr lang="en-US" sz="1400" dirty="0" smtClean="0">
                <a:solidFill>
                  <a:srgbClr val="333333"/>
                </a:solidFill>
                <a:latin typeface="Arial"/>
                <a:ea typeface="Arial"/>
                <a:cs typeface="Arial"/>
                <a:sym typeface="Arial"/>
              </a:rPr>
              <a:t>  </a:t>
            </a:r>
            <a:r>
              <a:rPr lang="en-US" sz="1600" b="1" dirty="0" smtClean="0">
                <a:solidFill>
                  <a:srgbClr val="333333"/>
                </a:solidFill>
                <a:latin typeface="Arial"/>
                <a:ea typeface="Arial"/>
                <a:cs typeface="Arial"/>
                <a:sym typeface="Arial"/>
              </a:rPr>
              <a:t>Step </a:t>
            </a:r>
            <a:r>
              <a:rPr lang="en-US" sz="1600" b="1" dirty="0">
                <a:solidFill>
                  <a:srgbClr val="333333"/>
                </a:solidFill>
                <a:latin typeface="Arial"/>
                <a:ea typeface="Arial"/>
                <a:cs typeface="Arial"/>
                <a:sym typeface="Arial"/>
              </a:rPr>
              <a:t>2: Write down these three positive things. </a:t>
            </a:r>
            <a:endParaRPr lang="en-US" sz="1600" b="1" dirty="0" smtClean="0">
              <a:solidFill>
                <a:srgbClr val="333333"/>
              </a:solidFill>
              <a:latin typeface="Arial"/>
              <a:ea typeface="Arial"/>
              <a:cs typeface="Arial"/>
              <a:sym typeface="Arial"/>
            </a:endParaRPr>
          </a:p>
          <a:p>
            <a:pPr marL="381000" lvl="0" indent="-69850">
              <a:lnSpc>
                <a:spcPct val="115000"/>
              </a:lnSpc>
              <a:spcBef>
                <a:spcPts val="0"/>
              </a:spcBef>
              <a:buClr>
                <a:schemeClr val="dk1"/>
              </a:buClr>
              <a:buSzPct val="91666"/>
              <a:buFont typeface="Arial"/>
              <a:buNone/>
            </a:pPr>
            <a:endParaRPr lang="en-US" sz="1400" dirty="0">
              <a:solidFill>
                <a:srgbClr val="333333"/>
              </a:solidFill>
              <a:latin typeface="Arial"/>
              <a:ea typeface="Arial"/>
              <a:cs typeface="Arial"/>
              <a:sym typeface="Arial"/>
            </a:endParaRPr>
          </a:p>
          <a:p>
            <a:pPr marL="381000" lvl="0" indent="-69850">
              <a:lnSpc>
                <a:spcPct val="115000"/>
              </a:lnSpc>
              <a:spcBef>
                <a:spcPts val="0"/>
              </a:spcBef>
              <a:buClr>
                <a:schemeClr val="dk1"/>
              </a:buClr>
              <a:buSzPct val="91666"/>
              <a:buFont typeface="Arial"/>
              <a:buNone/>
            </a:pPr>
            <a:endParaRPr lang="en-US" sz="1400" dirty="0">
              <a:solidFill>
                <a:srgbClr val="333333"/>
              </a:solidFill>
              <a:latin typeface="Arial"/>
              <a:ea typeface="Arial"/>
              <a:cs typeface="Arial"/>
              <a:sym typeface="Arial"/>
            </a:endParaRPr>
          </a:p>
          <a:p>
            <a:pPr marL="381000" lvl="0" indent="-69850">
              <a:lnSpc>
                <a:spcPct val="115000"/>
              </a:lnSpc>
              <a:spcBef>
                <a:spcPts val="0"/>
              </a:spcBef>
              <a:buClr>
                <a:schemeClr val="dk1"/>
              </a:buClr>
              <a:buSzPct val="91666"/>
              <a:buFont typeface="Arial"/>
              <a:buNone/>
            </a:pPr>
            <a:endParaRPr sz="1400" dirty="0">
              <a:solidFill>
                <a:srgbClr val="333333"/>
              </a:solidFill>
              <a:latin typeface="Arial"/>
              <a:ea typeface="Arial"/>
              <a:cs typeface="Arial"/>
              <a:sym typeface="Arial"/>
            </a:endParaRPr>
          </a:p>
          <a:p>
            <a:pPr marL="381000" lvl="0" indent="0" rtl="0">
              <a:lnSpc>
                <a:spcPct val="115000"/>
              </a:lnSpc>
              <a:spcBef>
                <a:spcPts val="0"/>
              </a:spcBef>
              <a:buNone/>
            </a:pPr>
            <a:r>
              <a:rPr lang="en-US" sz="1600" b="1" dirty="0">
                <a:solidFill>
                  <a:srgbClr val="333333"/>
                </a:solidFill>
                <a:latin typeface="Arial"/>
                <a:ea typeface="Arial"/>
                <a:cs typeface="Arial"/>
                <a:sym typeface="Arial"/>
              </a:rPr>
              <a:t>Step 3: Reflect on why each good thing happened. </a:t>
            </a:r>
          </a:p>
          <a:p>
            <a:pPr marL="914400" lvl="0" indent="-304800">
              <a:lnSpc>
                <a:spcPct val="115000"/>
              </a:lnSpc>
              <a:spcBef>
                <a:spcPts val="0"/>
              </a:spcBef>
              <a:buClr>
                <a:srgbClr val="333333"/>
              </a:buClr>
              <a:buSzPct val="100000"/>
              <a:buFont typeface="Arial"/>
            </a:pPr>
            <a:r>
              <a:rPr lang="en-US" sz="1600" b="1" dirty="0">
                <a:solidFill>
                  <a:srgbClr val="333333"/>
                </a:solidFill>
                <a:latin typeface="Arial"/>
                <a:ea typeface="Arial"/>
                <a:cs typeface="Arial"/>
                <a:sym typeface="Arial"/>
              </a:rPr>
              <a:t>Determining the "why" of the event is the most important part of the exercise. For example, you might say that your oatmeal tasted really good this morning because your partner took the time to go shopping at the local farmer's market, where they have fresh, organic oatmeal. </a:t>
            </a:r>
            <a:r>
              <a:rPr lang="en-US" sz="1600" b="1" dirty="0" smtClean="0">
                <a:solidFill>
                  <a:srgbClr val="333333"/>
                </a:solidFill>
                <a:latin typeface="Arial"/>
                <a:ea typeface="Arial"/>
                <a:cs typeface="Arial"/>
                <a:sym typeface="Arial"/>
              </a:rPr>
              <a:t>You </a:t>
            </a:r>
            <a:r>
              <a:rPr lang="en-US" sz="1600" b="1" dirty="0">
                <a:solidFill>
                  <a:srgbClr val="333333"/>
                </a:solidFill>
                <a:latin typeface="Arial"/>
                <a:ea typeface="Arial"/>
                <a:cs typeface="Arial"/>
                <a:sym typeface="Arial"/>
              </a:rPr>
              <a:t>get to decide reasons for each event that make sense to you.</a:t>
            </a:r>
          </a:p>
          <a:p>
            <a:pPr marL="0" lvl="0" indent="-69850">
              <a:lnSpc>
                <a:spcPct val="115000"/>
              </a:lnSpc>
              <a:spcBef>
                <a:spcPts val="0"/>
              </a:spcBef>
              <a:buClr>
                <a:schemeClr val="dk1"/>
              </a:buClr>
              <a:buSzPct val="91666"/>
              <a:buFont typeface="Arial"/>
              <a:buNone/>
            </a:pPr>
            <a:endParaRPr sz="1200" dirty="0">
              <a:solidFill>
                <a:srgbClr val="333333"/>
              </a:solidFill>
              <a:latin typeface="Arial"/>
              <a:ea typeface="Arial"/>
              <a:cs typeface="Arial"/>
              <a:sym typeface="Arial"/>
            </a:endParaRPr>
          </a:p>
          <a:p>
            <a:pPr lvl="0">
              <a:spcBef>
                <a:spcPts val="0"/>
              </a:spcBef>
              <a:buNone/>
            </a:pPr>
            <a:endParaRPr sz="1200" dirty="0"/>
          </a:p>
        </p:txBody>
      </p:sp>
      <p:pic>
        <p:nvPicPr>
          <p:cNvPr id="359" name="Shape 359"/>
          <p:cNvPicPr preferRelativeResize="0"/>
          <p:nvPr/>
        </p:nvPicPr>
        <p:blipFill>
          <a:blip r:embed="rId3">
            <a:alphaModFix/>
          </a:blip>
          <a:stretch>
            <a:fillRect/>
          </a:stretch>
        </p:blipFill>
        <p:spPr>
          <a:xfrm>
            <a:off x="6858000" y="2971800"/>
            <a:ext cx="2057400" cy="1512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pattFill prst="ltVert">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1026" name="Picture 2" descr="C:\Users\bolan013\Pictures\634662104-1350387160.jpg"/>
          <p:cNvPicPr>
            <a:picLocks noChangeAspect="1" noChangeArrowheads="1"/>
          </p:cNvPicPr>
          <p:nvPr/>
        </p:nvPicPr>
        <p:blipFill rotWithShape="1">
          <a:blip r:embed="rId2">
            <a:extLst>
              <a:ext uri="{28A0092B-C50C-407E-A947-70E740481C1C}">
                <a14:useLocalDpi xmlns:a14="http://schemas.microsoft.com/office/drawing/2010/main" val="0"/>
              </a:ext>
            </a:extLst>
          </a:blip>
          <a:srcRect l="5901" t="10333" r="7582"/>
          <a:stretch/>
        </p:blipFill>
        <p:spPr bwMode="auto">
          <a:xfrm>
            <a:off x="178894" y="1600200"/>
            <a:ext cx="89392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7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a:blip r:embed="rId3">
            <a:alphaModFix/>
          </a:blip>
          <a:stretch>
            <a:fillRect/>
          </a:stretch>
        </p:blipFill>
        <p:spPr>
          <a:xfrm>
            <a:off x="2352675" y="614524"/>
            <a:ext cx="5851375" cy="5628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435608" y="274637"/>
            <a:ext cx="7498199" cy="1143000"/>
          </a:xfrm>
          <a:prstGeom prst="rect">
            <a:avLst/>
          </a:prstGeom>
          <a:solidFill>
            <a:srgbClr val="C9DAF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62214"/>
              </a:buClr>
              <a:buSzPct val="25000"/>
              <a:buFont typeface="Cabin"/>
              <a:buNone/>
            </a:pPr>
            <a:r>
              <a:rPr lang="en-US" sz="3600" b="0" i="0" u="none" strike="noStrike" cap="none">
                <a:solidFill>
                  <a:srgbClr val="562214"/>
                </a:solidFill>
                <a:latin typeface="Cabin"/>
                <a:ea typeface="Cabin"/>
                <a:cs typeface="Cabin"/>
                <a:sym typeface="Cabin"/>
              </a:rPr>
              <a:t>SUGGESTED READING AND SITES</a:t>
            </a:r>
          </a:p>
        </p:txBody>
      </p:sp>
      <p:sp>
        <p:nvSpPr>
          <p:cNvPr id="345" name="Shape 345"/>
          <p:cNvSpPr txBox="1">
            <a:spLocks noGrp="1"/>
          </p:cNvSpPr>
          <p:nvPr>
            <p:ph type="body" idx="1"/>
          </p:nvPr>
        </p:nvSpPr>
        <p:spPr>
          <a:xfrm>
            <a:off x="1435608" y="1417650"/>
            <a:ext cx="7498199" cy="4800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endParaRPr sz="1200" b="0" i="0" u="none" strike="noStrike" cap="none">
              <a:solidFill>
                <a:srgbClr val="333333"/>
              </a:solidFill>
              <a:latin typeface="Arial"/>
              <a:ea typeface="Arial"/>
              <a:cs typeface="Arial"/>
              <a:sym typeface="Arial"/>
            </a:endParaRPr>
          </a:p>
          <a:p>
            <a:pPr marL="365760" marR="0" lvl="0" indent="-137159" algn="l" rtl="0">
              <a:lnSpc>
                <a:spcPct val="100000"/>
              </a:lnSpc>
              <a:spcBef>
                <a:spcPts val="0"/>
              </a:spcBef>
              <a:spcAft>
                <a:spcPts val="0"/>
              </a:spcAft>
              <a:buClr>
                <a:schemeClr val="accent1"/>
              </a:buClr>
              <a:buSzPct val="25000"/>
              <a:buFont typeface="Noto Sans Symbols"/>
              <a:buNone/>
            </a:pPr>
            <a:endParaRPr sz="1200" b="0" i="0" u="none" strike="noStrike" cap="none">
              <a:solidFill>
                <a:schemeClr val="dk1"/>
              </a:solidFill>
              <a:latin typeface="Cabin"/>
              <a:ea typeface="Cabin"/>
              <a:cs typeface="Cabin"/>
              <a:sym typeface="Cabin"/>
            </a:endParaRPr>
          </a:p>
        </p:txBody>
      </p:sp>
      <p:sp>
        <p:nvSpPr>
          <p:cNvPr id="346" name="Shape 346"/>
          <p:cNvSpPr txBox="1"/>
          <p:nvPr/>
        </p:nvSpPr>
        <p:spPr>
          <a:xfrm>
            <a:off x="1017430" y="1447800"/>
            <a:ext cx="7916256"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spcAft>
                <a:spcPts val="0"/>
              </a:spcAft>
              <a:buClr>
                <a:schemeClr val="accent1"/>
              </a:buClr>
              <a:buFont typeface="Noto Sans Symbols"/>
              <a:buNone/>
            </a:pPr>
            <a:endParaRPr sz="2400" b="0" i="0" u="none" strike="noStrike" cap="none">
              <a:solidFill>
                <a:schemeClr val="dk1"/>
              </a:solidFill>
              <a:latin typeface="Cabin"/>
              <a:ea typeface="Cabin"/>
              <a:cs typeface="Cabin"/>
              <a:sym typeface="Cabin"/>
            </a:endParaRP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sng" strike="noStrike" cap="none">
                <a:solidFill>
                  <a:schemeClr val="hlink"/>
                </a:solidFill>
                <a:latin typeface="Cabin"/>
                <a:ea typeface="Cabin"/>
                <a:cs typeface="Cabin"/>
                <a:sym typeface="Cabin"/>
                <a:hlinkClick r:id="rId3"/>
              </a:rPr>
              <a:t>www.dukepatientsafetycenter.com</a:t>
            </a:r>
          </a:p>
          <a:p>
            <a:pPr marL="693420" marR="0" lvl="1" indent="-350519" algn="l" rtl="0">
              <a:lnSpc>
                <a:spcPct val="100000"/>
              </a:lnSpc>
              <a:spcBef>
                <a:spcPts val="0"/>
              </a:spcBef>
              <a:spcAft>
                <a:spcPts val="0"/>
              </a:spcAft>
              <a:buClr>
                <a:schemeClr val="accent1"/>
              </a:buClr>
              <a:buSzPct val="100000"/>
              <a:buFont typeface="Verdana"/>
              <a:buChar char="◦"/>
            </a:pPr>
            <a:r>
              <a:rPr lang="en-US" sz="2000" b="0" i="0" u="none" strike="noStrike" cap="none">
                <a:solidFill>
                  <a:schemeClr val="dk1"/>
                </a:solidFill>
                <a:latin typeface="Cabin"/>
                <a:ea typeface="Cabin"/>
                <a:cs typeface="Cabin"/>
                <a:sym typeface="Cabin"/>
              </a:rPr>
              <a:t>Classes/Courses, “3 Good Things” online participation study, and more!</a:t>
            </a: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none" strike="noStrike" cap="none">
                <a:solidFill>
                  <a:schemeClr val="dk1"/>
                </a:solidFill>
                <a:latin typeface="Cabin"/>
                <a:ea typeface="Cabin"/>
                <a:cs typeface="Cabin"/>
                <a:sym typeface="Cabin"/>
              </a:rPr>
              <a:t>“Flourish” – Martin E. P. Seligman</a:t>
            </a: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none" strike="noStrike" cap="none">
                <a:solidFill>
                  <a:schemeClr val="dk1"/>
                </a:solidFill>
                <a:latin typeface="Cabin"/>
                <a:ea typeface="Cabin"/>
                <a:cs typeface="Cabin"/>
                <a:sym typeface="Cabin"/>
              </a:rPr>
              <a:t>“Positivity”  - Barbara Friedrickson</a:t>
            </a: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none" strike="noStrike" cap="none">
                <a:solidFill>
                  <a:schemeClr val="dk1"/>
                </a:solidFill>
                <a:latin typeface="Cabin"/>
                <a:ea typeface="Cabin"/>
                <a:cs typeface="Cabin"/>
                <a:sym typeface="Cabin"/>
              </a:rPr>
              <a:t>“Born to be Good” – Dacher Keltner</a:t>
            </a: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none" strike="noStrike" cap="none">
                <a:solidFill>
                  <a:schemeClr val="dk1"/>
                </a:solidFill>
                <a:latin typeface="Cabin"/>
                <a:ea typeface="Cabin"/>
                <a:cs typeface="Cabin"/>
                <a:sym typeface="Cabin"/>
              </a:rPr>
              <a:t>The Greater Good Science Center</a:t>
            </a:r>
          </a:p>
          <a:p>
            <a:pPr marL="693420" marR="0" lvl="1" indent="-350519" algn="l" rtl="0">
              <a:lnSpc>
                <a:spcPct val="100000"/>
              </a:lnSpc>
              <a:spcBef>
                <a:spcPts val="0"/>
              </a:spcBef>
              <a:spcAft>
                <a:spcPts val="0"/>
              </a:spcAft>
              <a:buClr>
                <a:schemeClr val="accent1"/>
              </a:buClr>
              <a:buSzPct val="100000"/>
              <a:buFont typeface="Verdana"/>
              <a:buChar char="◦"/>
            </a:pPr>
            <a:r>
              <a:rPr lang="en-US" sz="2400" b="0" i="0" u="sng" strike="noStrike" cap="none">
                <a:solidFill>
                  <a:schemeClr val="hlink"/>
                </a:solidFill>
                <a:latin typeface="Cabin"/>
                <a:ea typeface="Cabin"/>
                <a:cs typeface="Cabin"/>
                <a:sym typeface="Cabin"/>
                <a:hlinkClick r:id="rId4"/>
              </a:rPr>
              <a:t>https://www.youtube.com/user/greatergoodscience</a:t>
            </a:r>
          </a:p>
          <a:p>
            <a:pPr marL="419100" marR="0" lvl="0" indent="-342900" algn="l" rtl="0">
              <a:lnSpc>
                <a:spcPct val="100000"/>
              </a:lnSpc>
              <a:spcBef>
                <a:spcPts val="0"/>
              </a:spcBef>
              <a:spcAft>
                <a:spcPts val="0"/>
              </a:spcAft>
              <a:buClr>
                <a:schemeClr val="accent1"/>
              </a:buClr>
              <a:buSzPct val="80000"/>
              <a:buFont typeface="Noto Sans Symbols"/>
              <a:buChar char="●"/>
            </a:pPr>
            <a:r>
              <a:rPr lang="en-US" sz="2400" b="0" i="0" u="none" strike="noStrike" cap="none">
                <a:solidFill>
                  <a:schemeClr val="dk1"/>
                </a:solidFill>
                <a:latin typeface="Cabin"/>
                <a:ea typeface="Cabin"/>
                <a:cs typeface="Cabin"/>
                <a:sym typeface="Cabin"/>
              </a:rPr>
              <a:t>“The Science of Happiness – An Experiment in Gratitude”</a:t>
            </a:r>
          </a:p>
          <a:p>
            <a:pPr marL="693420" marR="0" lvl="1" indent="-350519" algn="l" rtl="0">
              <a:lnSpc>
                <a:spcPct val="100000"/>
              </a:lnSpc>
              <a:spcBef>
                <a:spcPts val="0"/>
              </a:spcBef>
              <a:spcAft>
                <a:spcPts val="0"/>
              </a:spcAft>
              <a:buClr>
                <a:schemeClr val="accent1"/>
              </a:buClr>
              <a:buSzPct val="100000"/>
              <a:buFont typeface="Verdana"/>
              <a:buChar char="◦"/>
            </a:pPr>
            <a:r>
              <a:rPr lang="en-US" sz="2000" b="0" i="0" u="sng" strike="noStrike" cap="none">
                <a:solidFill>
                  <a:schemeClr val="hlink"/>
                </a:solidFill>
                <a:latin typeface="Cabin"/>
                <a:ea typeface="Cabin"/>
                <a:cs typeface="Cabin"/>
                <a:sym typeface="Cabin"/>
                <a:hlinkClick r:id="rId5"/>
              </a:rPr>
              <a:t>http://soulpancake.com/portfolio_page/science-of-happiness/</a:t>
            </a:r>
            <a:r>
              <a:rPr lang="en-US" sz="2000" b="0" i="0" u="none" strike="noStrike" cap="none">
                <a:solidFill>
                  <a:schemeClr val="dk1"/>
                </a:solidFill>
                <a:latin typeface="Cabin"/>
                <a:ea typeface="Cabin"/>
                <a:cs typeface="Cabin"/>
                <a:sym typeface="Cabin"/>
              </a:rPr>
              <a:t> </a:t>
            </a:r>
          </a:p>
          <a:p>
            <a:pPr marL="76200" marR="0" lvl="0" indent="0" algn="l" rtl="0">
              <a:lnSpc>
                <a:spcPct val="100000"/>
              </a:lnSpc>
              <a:spcBef>
                <a:spcPts val="0"/>
              </a:spcBef>
              <a:spcAft>
                <a:spcPts val="0"/>
              </a:spcAft>
              <a:buClr>
                <a:schemeClr val="accent1"/>
              </a:buClr>
              <a:buSzPct val="25000"/>
              <a:buFont typeface="Noto Sans Symbols"/>
              <a:buNone/>
            </a:pPr>
            <a:r>
              <a:rPr lang="en-US" sz="2800" b="0" i="0" u="none" strike="noStrike" cap="none">
                <a:solidFill>
                  <a:schemeClr val="dk1"/>
                </a:solidFill>
                <a:latin typeface="Cabin"/>
                <a:ea typeface="Cabin"/>
                <a:cs typeface="Cabin"/>
                <a:sym typeface="Cabin"/>
              </a:rPr>
              <a:t/>
            </a:r>
            <a:br>
              <a:rPr lang="en-US" sz="2800" b="0" i="0" u="none" strike="noStrike" cap="none">
                <a:solidFill>
                  <a:schemeClr val="dk1"/>
                </a:solidFill>
                <a:latin typeface="Cabin"/>
                <a:ea typeface="Cabin"/>
                <a:cs typeface="Cabin"/>
                <a:sym typeface="Cabin"/>
              </a:rPr>
            </a:br>
            <a:endParaRPr lang="en-US" sz="2800" b="0" i="0" u="none" strike="noStrike" cap="none">
              <a:solidFill>
                <a:schemeClr val="dk1"/>
              </a:solidFill>
              <a:latin typeface="Cabin"/>
              <a:ea typeface="Cabin"/>
              <a:cs typeface="Cabin"/>
              <a:sym typeface="Cabin"/>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1435608" y="274637"/>
            <a:ext cx="7498200" cy="1143000"/>
          </a:xfrm>
          <a:prstGeom prst="rect">
            <a:avLst/>
          </a:prstGeom>
          <a:solidFill>
            <a:srgbClr val="C9DAF8"/>
          </a:solidFill>
        </p:spPr>
        <p:txBody>
          <a:bodyPr lIns="91425" tIns="91425" rIns="91425" bIns="91425" anchor="ctr" anchorCtr="0">
            <a:noAutofit/>
          </a:bodyPr>
          <a:lstStyle/>
          <a:p>
            <a:pPr lvl="0">
              <a:spcBef>
                <a:spcPts val="0"/>
              </a:spcBef>
              <a:buNone/>
            </a:pPr>
            <a:r>
              <a:rPr lang="en-US"/>
              <a:t>Other Resources</a:t>
            </a:r>
          </a:p>
        </p:txBody>
      </p:sp>
      <p:sp>
        <p:nvSpPr>
          <p:cNvPr id="352" name="Shape 352"/>
          <p:cNvSpPr txBox="1">
            <a:spLocks noGrp="1"/>
          </p:cNvSpPr>
          <p:nvPr>
            <p:ph type="body" idx="1"/>
          </p:nvPr>
        </p:nvSpPr>
        <p:spPr>
          <a:xfrm>
            <a:off x="1241308" y="1417650"/>
            <a:ext cx="7498200" cy="4800600"/>
          </a:xfrm>
          <a:prstGeom prst="rect">
            <a:avLst/>
          </a:prstGeom>
        </p:spPr>
        <p:txBody>
          <a:bodyPr lIns="91425" tIns="91425" rIns="91425" bIns="91425" anchor="t" anchorCtr="0">
            <a:noAutofit/>
          </a:bodyPr>
          <a:lstStyle/>
          <a:p>
            <a:pPr lvl="0">
              <a:spcBef>
                <a:spcPts val="0"/>
              </a:spcBef>
              <a:buNone/>
            </a:pPr>
            <a:r>
              <a:rPr lang="en-US" sz="1400" b="1"/>
              <a:t>Employee Assistance Program</a:t>
            </a:r>
          </a:p>
          <a:p>
            <a:pPr lvl="0">
              <a:spcBef>
                <a:spcPts val="0"/>
              </a:spcBef>
              <a:buClr>
                <a:schemeClr val="dk1"/>
              </a:buClr>
              <a:buSzPct val="78571"/>
              <a:buFont typeface="Arial"/>
              <a:buNone/>
            </a:pPr>
            <a:endParaRPr sz="1400" b="1"/>
          </a:p>
          <a:p>
            <a:pPr lvl="0">
              <a:spcBef>
                <a:spcPts val="0"/>
              </a:spcBef>
              <a:buNone/>
            </a:pPr>
            <a:r>
              <a:rPr lang="en-US" sz="1400" b="1" u="sng">
                <a:solidFill>
                  <a:srgbClr val="274E13"/>
                </a:solidFill>
                <a:hlinkClick r:id="rId3"/>
              </a:rPr>
              <a:t>http://www.mayoclinic.org/healthy-lifestyle/</a:t>
            </a:r>
          </a:p>
          <a:p>
            <a:pPr lvl="0">
              <a:spcBef>
                <a:spcPts val="0"/>
              </a:spcBef>
              <a:buNone/>
            </a:pPr>
            <a:endParaRPr sz="1400" b="1">
              <a:solidFill>
                <a:srgbClr val="274E13"/>
              </a:solidFill>
            </a:endParaRPr>
          </a:p>
          <a:p>
            <a:pPr lvl="0">
              <a:spcBef>
                <a:spcPts val="0"/>
              </a:spcBef>
              <a:buNone/>
            </a:pPr>
            <a:r>
              <a:rPr lang="en-US" sz="1400" b="1" u="sng">
                <a:solidFill>
                  <a:srgbClr val="274E13"/>
                </a:solidFill>
                <a:hlinkClick r:id="rId4"/>
              </a:rPr>
              <a:t>http://psychology.berkeley.edu/people/christina-maslach</a:t>
            </a:r>
          </a:p>
          <a:p>
            <a:pPr lvl="0">
              <a:spcBef>
                <a:spcPts val="0"/>
              </a:spcBef>
              <a:buNone/>
            </a:pPr>
            <a:endParaRPr sz="1400" b="1">
              <a:solidFill>
                <a:srgbClr val="274E13"/>
              </a:solidFill>
            </a:endParaRPr>
          </a:p>
          <a:p>
            <a:pPr lvl="0">
              <a:spcBef>
                <a:spcPts val="0"/>
              </a:spcBef>
              <a:buNone/>
            </a:pPr>
            <a:r>
              <a:rPr lang="en-US" sz="1400" b="1" u="sng">
                <a:solidFill>
                  <a:srgbClr val="274E13"/>
                </a:solidFill>
                <a:hlinkClick r:id="rId5"/>
              </a:rPr>
              <a:t>http://www.10percenthappier.com/mindfulness-meditation-the-basics/</a:t>
            </a:r>
          </a:p>
          <a:p>
            <a:pPr lvl="0">
              <a:spcBef>
                <a:spcPts val="0"/>
              </a:spcBef>
              <a:buNone/>
            </a:pPr>
            <a:endParaRPr sz="1400" b="1">
              <a:solidFill>
                <a:srgbClr val="274E13"/>
              </a:solidFill>
              <a:highlight>
                <a:srgbClr val="FFFFFF"/>
              </a:highlight>
              <a:latin typeface="Arial"/>
              <a:ea typeface="Arial"/>
              <a:cs typeface="Arial"/>
              <a:sym typeface="Arial"/>
            </a:endParaRPr>
          </a:p>
          <a:p>
            <a:pPr lvl="0">
              <a:spcBef>
                <a:spcPts val="0"/>
              </a:spcBef>
              <a:buNone/>
            </a:pPr>
            <a:r>
              <a:rPr lang="en-US" sz="1400" b="1" u="sng">
                <a:solidFill>
                  <a:srgbClr val="274E13"/>
                </a:solidFill>
                <a:highlight>
                  <a:srgbClr val="FFFFFF"/>
                </a:highlight>
                <a:hlinkClick r:id="rId6"/>
              </a:rPr>
              <a:t>http://99u.com/articles/24201/11-ways-to-avoid-burnout</a:t>
            </a:r>
          </a:p>
          <a:p>
            <a:pPr lvl="0" rtl="0">
              <a:spcBef>
                <a:spcPts val="0"/>
              </a:spcBef>
              <a:buNone/>
            </a:pPr>
            <a:endParaRPr sz="1400" b="1"/>
          </a:p>
          <a:p>
            <a:pPr lvl="0">
              <a:spcBef>
                <a:spcPts val="0"/>
              </a:spcBef>
              <a:buNone/>
            </a:pPr>
            <a:r>
              <a:rPr lang="en-US" sz="1400" b="1">
                <a:solidFill>
                  <a:srgbClr val="1C4587"/>
                </a:solidFill>
              </a:rPr>
              <a:t>Leiter, Michael P.; Maslach, Christina:  </a:t>
            </a:r>
            <a:r>
              <a:rPr lang="en-US" sz="1400" b="1" u="sng">
                <a:solidFill>
                  <a:srgbClr val="1C4587"/>
                </a:solidFill>
              </a:rPr>
              <a:t>Banishing Burnout:  Six Strategies for Improving Your Relationship With Work. </a:t>
            </a:r>
            <a:r>
              <a:rPr lang="en-US" sz="1400" b="1">
                <a:solidFill>
                  <a:srgbClr val="1C4587"/>
                </a:solidFill>
              </a:rPr>
              <a:t>  John Wiley &amp; Sons.</a:t>
            </a:r>
          </a:p>
          <a:p>
            <a:pPr lvl="0" rtl="0">
              <a:spcBef>
                <a:spcPts val="0"/>
              </a:spcBef>
              <a:buNone/>
            </a:pPr>
            <a:endParaRPr sz="1400"/>
          </a:p>
          <a:p>
            <a:pPr lvl="0">
              <a:spcBef>
                <a:spcPts val="0"/>
              </a:spcBef>
              <a:buNone/>
            </a:pPr>
            <a:endParaRPr sz="1400" b="1"/>
          </a:p>
          <a:p>
            <a:pPr lvl="0">
              <a:spcBef>
                <a:spcPts val="0"/>
              </a:spcBef>
              <a:buNone/>
            </a:pPr>
            <a:endParaRPr sz="1400"/>
          </a:p>
          <a:p>
            <a:pPr lvl="0">
              <a:spcBef>
                <a:spcPts val="0"/>
              </a:spcBef>
              <a:buNone/>
            </a:pPr>
            <a:endParaRPr sz="140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4000" b="0" i="0" u="none" strike="noStrike" cap="none" dirty="0">
                <a:solidFill>
                  <a:srgbClr val="562214"/>
                </a:solidFill>
                <a:latin typeface="Cabin"/>
                <a:ea typeface="Cabin"/>
                <a:cs typeface="Cabin"/>
                <a:sym typeface="Cabin"/>
              </a:rPr>
              <a:t>Discussion Points:</a:t>
            </a:r>
            <a:r>
              <a:rPr lang="en-US" sz="3870" b="0" i="0" u="none" strike="noStrike" cap="none" dirty="0">
                <a:solidFill>
                  <a:srgbClr val="562214"/>
                </a:solidFill>
                <a:latin typeface="Cabin"/>
                <a:ea typeface="Cabin"/>
                <a:cs typeface="Cabin"/>
                <a:sym typeface="Cabin"/>
              </a:rPr>
              <a:t/>
            </a:r>
            <a:br>
              <a:rPr lang="en-US" sz="3870" b="0" i="0" u="none" strike="noStrike" cap="none" dirty="0">
                <a:solidFill>
                  <a:srgbClr val="562214"/>
                </a:solidFill>
                <a:latin typeface="Cabin"/>
                <a:ea typeface="Cabin"/>
                <a:cs typeface="Cabin"/>
                <a:sym typeface="Cabin"/>
              </a:rPr>
            </a:br>
            <a:r>
              <a:rPr lang="en-US" sz="3870" b="0" i="0" u="none" strike="noStrike" cap="none" dirty="0">
                <a:solidFill>
                  <a:srgbClr val="562214"/>
                </a:solidFill>
                <a:latin typeface="Cabin"/>
                <a:ea typeface="Cabin"/>
                <a:cs typeface="Cabin"/>
                <a:sym typeface="Cabin"/>
              </a:rPr>
              <a:t>	</a:t>
            </a:r>
          </a:p>
        </p:txBody>
      </p:sp>
      <p:sp>
        <p:nvSpPr>
          <p:cNvPr id="372" name="Shape 372"/>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spcAft>
                <a:spcPts val="0"/>
              </a:spcAft>
              <a:buClr>
                <a:schemeClr val="accent1"/>
              </a:buClr>
              <a:buSzPct val="80000"/>
              <a:buFont typeface="Noto Sans Symbols"/>
              <a:buNone/>
            </a:pPr>
            <a:endParaRPr sz="2800" b="0" i="0" u="none" strike="noStrike" cap="none" dirty="0">
              <a:solidFill>
                <a:schemeClr val="dk1"/>
              </a:solidFill>
              <a:latin typeface="Cabin"/>
              <a:ea typeface="Cabin"/>
              <a:cs typeface="Cabin"/>
              <a:sym typeface="Cabin"/>
            </a:endParaRPr>
          </a:p>
          <a:p>
            <a:pPr marL="365760" marR="0" lvl="0" indent="-289560" algn="l" rtl="0">
              <a:lnSpc>
                <a:spcPct val="100000"/>
              </a:lnSpc>
              <a:spcBef>
                <a:spcPts val="600"/>
              </a:spcBef>
              <a:spcAft>
                <a:spcPts val="0"/>
              </a:spcAft>
              <a:buClr>
                <a:schemeClr val="accent1"/>
              </a:buClr>
              <a:buSzPct val="80000"/>
              <a:buFont typeface="Noto Sans Symbols"/>
              <a:buChar char="●"/>
            </a:pPr>
            <a:r>
              <a:rPr lang="en-US" sz="2800" b="0" i="0" u="none" strike="noStrike" cap="none" dirty="0">
                <a:solidFill>
                  <a:schemeClr val="dk1"/>
                </a:solidFill>
                <a:latin typeface="Cabin"/>
                <a:ea typeface="Cabin"/>
                <a:cs typeface="Cabin"/>
                <a:sym typeface="Cabin"/>
              </a:rPr>
              <a:t>Work-Life Balance - </a:t>
            </a:r>
          </a:p>
          <a:p>
            <a:pPr marL="457200" marR="0" lvl="0" indent="0" algn="l" rtl="0">
              <a:lnSpc>
                <a:spcPct val="100000"/>
              </a:lnSpc>
              <a:spcBef>
                <a:spcPts val="600"/>
              </a:spcBef>
              <a:spcAft>
                <a:spcPts val="0"/>
              </a:spcAft>
              <a:buNone/>
            </a:pPr>
            <a:r>
              <a:rPr lang="en-US" sz="2800" b="0" i="0" u="none" strike="noStrike" cap="none" dirty="0">
                <a:solidFill>
                  <a:schemeClr val="dk1"/>
                </a:solidFill>
                <a:latin typeface="Cabin"/>
                <a:ea typeface="Cabin"/>
                <a:cs typeface="Cabin"/>
                <a:sym typeface="Cabin"/>
              </a:rPr>
              <a:t>how to achieve &amp; maintain it </a:t>
            </a:r>
          </a:p>
          <a:p>
            <a:pPr marL="365760" marR="0" lvl="0" indent="-289560" algn="l" rtl="0">
              <a:lnSpc>
                <a:spcPct val="100000"/>
              </a:lnSpc>
              <a:spcBef>
                <a:spcPts val="600"/>
              </a:spcBef>
              <a:spcAft>
                <a:spcPts val="0"/>
              </a:spcAft>
              <a:buClr>
                <a:schemeClr val="accent1"/>
              </a:buClr>
              <a:buSzPct val="80000"/>
              <a:buFont typeface="Noto Sans Symbols"/>
              <a:buChar char="●"/>
            </a:pPr>
            <a:r>
              <a:rPr lang="en-US" sz="2800" b="0" i="0" u="none" strike="noStrike" cap="none" dirty="0">
                <a:solidFill>
                  <a:schemeClr val="dk1"/>
                </a:solidFill>
                <a:latin typeface="Cabin"/>
                <a:ea typeface="Cabin"/>
                <a:cs typeface="Cabin"/>
                <a:sym typeface="Cabin"/>
              </a:rPr>
              <a:t>You can't do it all in one day! </a:t>
            </a:r>
          </a:p>
          <a:p>
            <a:pPr marL="365760" marR="0" lvl="0" indent="-289560" algn="l" rtl="0">
              <a:lnSpc>
                <a:spcPct val="100000"/>
              </a:lnSpc>
              <a:spcBef>
                <a:spcPts val="600"/>
              </a:spcBef>
              <a:spcAft>
                <a:spcPts val="0"/>
              </a:spcAft>
              <a:buClr>
                <a:schemeClr val="accent1"/>
              </a:buClr>
              <a:buSzPct val="80000"/>
              <a:buFont typeface="Noto Sans Symbols"/>
              <a:buChar char="●"/>
            </a:pPr>
            <a:r>
              <a:rPr lang="en-US" sz="2800" b="0" i="0" u="none" strike="noStrike" cap="none" dirty="0">
                <a:solidFill>
                  <a:schemeClr val="dk1"/>
                </a:solidFill>
                <a:latin typeface="Cabin"/>
                <a:ea typeface="Cabin"/>
                <a:cs typeface="Cabin"/>
                <a:sym typeface="Cabin"/>
              </a:rPr>
              <a:t>Take a lunch break! </a:t>
            </a:r>
          </a:p>
          <a:p>
            <a:pPr marL="365760" marR="0" lvl="0" indent="-289560" algn="l" rtl="0">
              <a:lnSpc>
                <a:spcPct val="100000"/>
              </a:lnSpc>
              <a:spcBef>
                <a:spcPts val="600"/>
              </a:spcBef>
              <a:spcAft>
                <a:spcPts val="0"/>
              </a:spcAft>
              <a:buClr>
                <a:schemeClr val="accent1"/>
              </a:buClr>
              <a:buSzPct val="80000"/>
              <a:buFont typeface="Noto Sans Symbols"/>
              <a:buChar char="●"/>
            </a:pPr>
            <a:r>
              <a:rPr lang="en-US" sz="2800" b="0" i="0" u="none" strike="noStrike" cap="none" dirty="0">
                <a:solidFill>
                  <a:schemeClr val="dk1"/>
                </a:solidFill>
                <a:latin typeface="Cabin"/>
                <a:ea typeface="Cabin"/>
                <a:cs typeface="Cabin"/>
                <a:sym typeface="Cabin"/>
              </a:rPr>
              <a:t>How much is enough and </a:t>
            </a:r>
          </a:p>
          <a:p>
            <a:pPr marL="457200" marR="0" lvl="0" indent="0" algn="l" rtl="0">
              <a:lnSpc>
                <a:spcPct val="100000"/>
              </a:lnSpc>
              <a:spcBef>
                <a:spcPts val="600"/>
              </a:spcBef>
              <a:spcAft>
                <a:spcPts val="0"/>
              </a:spcAft>
              <a:buNone/>
            </a:pPr>
            <a:r>
              <a:rPr lang="en-US" sz="2800" b="0" i="0" u="none" strike="noStrike" cap="none" dirty="0">
                <a:solidFill>
                  <a:schemeClr val="dk1"/>
                </a:solidFill>
                <a:latin typeface="Cabin"/>
                <a:ea typeface="Cabin"/>
                <a:cs typeface="Cabin"/>
                <a:sym typeface="Cabin"/>
              </a:rPr>
              <a:t>when to say NO?</a:t>
            </a:r>
          </a:p>
          <a:p>
            <a:pPr marL="365760" marR="0" lvl="0" indent="-289560" algn="l" rtl="0">
              <a:lnSpc>
                <a:spcPct val="100000"/>
              </a:lnSpc>
              <a:spcBef>
                <a:spcPts val="600"/>
              </a:spcBef>
              <a:buClr>
                <a:schemeClr val="accent1"/>
              </a:buClr>
              <a:buSzPct val="80000"/>
              <a:buFont typeface="Noto Sans Symbols"/>
              <a:buChar char="●"/>
            </a:pPr>
            <a:r>
              <a:rPr lang="en-US" sz="2800" b="0" i="0" u="none" strike="noStrike" cap="none" dirty="0">
                <a:solidFill>
                  <a:schemeClr val="dk1"/>
                </a:solidFill>
                <a:latin typeface="Cabin"/>
                <a:ea typeface="Cabin"/>
                <a:cs typeface="Cabin"/>
                <a:sym typeface="Cabin"/>
              </a:rPr>
              <a:t>Additions to your job after you've been hired - how do you ask for more pay or do you?</a:t>
            </a:r>
            <a:br>
              <a:rPr lang="en-US" sz="2800" b="0" i="0" u="none" strike="noStrike" cap="none" dirty="0">
                <a:solidFill>
                  <a:schemeClr val="dk1"/>
                </a:solidFill>
                <a:latin typeface="Cabin"/>
                <a:ea typeface="Cabin"/>
                <a:cs typeface="Cabin"/>
                <a:sym typeface="Cabin"/>
              </a:rPr>
            </a:br>
            <a:endParaRPr lang="en-US" sz="2800" b="0" i="0" u="none" strike="noStrike" cap="none" dirty="0">
              <a:solidFill>
                <a:schemeClr val="dk1"/>
              </a:solidFill>
              <a:latin typeface="Cabin"/>
              <a:ea typeface="Cabin"/>
              <a:cs typeface="Cabin"/>
              <a:sym typeface="Cabin"/>
            </a:endParaRPr>
          </a:p>
        </p:txBody>
      </p:sp>
      <p:pic>
        <p:nvPicPr>
          <p:cNvPr id="373" name="Shape 373"/>
          <p:cNvPicPr preferRelativeResize="0"/>
          <p:nvPr/>
        </p:nvPicPr>
        <p:blipFill>
          <a:blip r:embed="rId3">
            <a:alphaModFix/>
          </a:blip>
          <a:stretch>
            <a:fillRect/>
          </a:stretch>
        </p:blipFill>
        <p:spPr>
          <a:xfrm>
            <a:off x="6324600" y="381000"/>
            <a:ext cx="2574749" cy="2590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7818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5653574"/>
            <a:ext cx="5867400" cy="769441"/>
          </a:xfrm>
          <a:prstGeom prst="rect">
            <a:avLst/>
          </a:prstGeom>
          <a:noFill/>
        </p:spPr>
        <p:txBody>
          <a:bodyPr wrap="square" rtlCol="0">
            <a:spAutoFit/>
          </a:bodyPr>
          <a:lstStyle/>
          <a:p>
            <a:pPr algn="ctr"/>
            <a:r>
              <a:rPr lang="en-US" sz="4400" dirty="0" smtClean="0"/>
              <a:t>THANK YOU!</a:t>
            </a:r>
            <a:endParaRPr lang="en-US" sz="4400" dirty="0"/>
          </a:p>
        </p:txBody>
      </p:sp>
    </p:spTree>
    <p:extLst>
      <p:ext uri="{BB962C8B-B14F-4D97-AF65-F5344CB8AC3E}">
        <p14:creationId xmlns:p14="http://schemas.microsoft.com/office/powerpoint/2010/main" val="329062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6"/>
            <a:ext cx="7498080" cy="2011364"/>
          </a:xfrm>
        </p:spPr>
        <p:txBody>
          <a:bodyPr/>
          <a:lstStyle/>
          <a:p>
            <a:r>
              <a:rPr lang="en-US" dirty="0" smtClean="0"/>
              <a:t/>
            </a:r>
            <a:br>
              <a:rPr lang="en-US" dirty="0" smtClean="0"/>
            </a:br>
            <a:r>
              <a:rPr lang="en-US" dirty="0" smtClean="0"/>
              <a:t>“You </a:t>
            </a:r>
            <a:r>
              <a:rPr lang="en-US" dirty="0"/>
              <a:t>are the biggest burnout I know.  And now you’re going to teach me how to avoid it</a:t>
            </a:r>
            <a:r>
              <a:rPr lang="en-US" dirty="0" smtClean="0"/>
              <a:t>?”</a:t>
            </a:r>
            <a:r>
              <a:rPr lang="en-US" dirty="0"/>
              <a:t/>
            </a:r>
            <a:br>
              <a:rPr lang="en-US" dirty="0"/>
            </a:b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3705225" cy="3705225"/>
          </a:xfrm>
          <a:prstGeom prst="rect">
            <a:avLst/>
          </a:prstGeom>
        </p:spPr>
      </p:pic>
    </p:spTree>
    <p:extLst>
      <p:ext uri="{BB962C8B-B14F-4D97-AF65-F5344CB8AC3E}">
        <p14:creationId xmlns:p14="http://schemas.microsoft.com/office/powerpoint/2010/main" val="230820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435608" y="274637"/>
            <a:ext cx="7498200" cy="1143000"/>
          </a:xfrm>
          <a:prstGeom prst="rect">
            <a:avLst/>
          </a:prstGeom>
          <a:solidFill>
            <a:srgbClr val="CFE2F3"/>
          </a:solidFill>
        </p:spPr>
        <p:txBody>
          <a:bodyPr lIns="91425" tIns="91425" rIns="91425" bIns="91425" anchor="ctr" anchorCtr="0">
            <a:noAutofit/>
          </a:bodyPr>
          <a:lstStyle/>
          <a:p>
            <a:pPr lvl="0">
              <a:spcBef>
                <a:spcPts val="0"/>
              </a:spcBef>
              <a:buNone/>
            </a:pPr>
            <a:r>
              <a:rPr lang="en-US" dirty="0"/>
              <a:t>“Deep Thoughts</a:t>
            </a:r>
            <a:r>
              <a:rPr lang="en-US" dirty="0" smtClean="0"/>
              <a:t>”</a:t>
            </a:r>
            <a:endParaRPr lang="en-US" dirty="0"/>
          </a:p>
        </p:txBody>
      </p:sp>
      <p:sp>
        <p:nvSpPr>
          <p:cNvPr id="198" name="Shape 198"/>
          <p:cNvSpPr txBox="1">
            <a:spLocks noGrp="1"/>
          </p:cNvSpPr>
          <p:nvPr>
            <p:ph type="body" idx="1"/>
          </p:nvPr>
        </p:nvSpPr>
        <p:spPr>
          <a:xfrm>
            <a:off x="1435600" y="1331825"/>
            <a:ext cx="7498200" cy="5171700"/>
          </a:xfrm>
          <a:prstGeom prst="rect">
            <a:avLst/>
          </a:prstGeom>
        </p:spPr>
        <p:txBody>
          <a:bodyPr lIns="91425" tIns="91425" rIns="91425" bIns="91425" anchor="t" anchorCtr="0">
            <a:noAutofit/>
          </a:bodyPr>
          <a:lstStyle/>
          <a:p>
            <a:pPr marL="0" lvl="0" indent="0" rtl="0">
              <a:spcBef>
                <a:spcPts val="0"/>
              </a:spcBef>
              <a:buNone/>
            </a:pPr>
            <a:r>
              <a:rPr lang="en-US" sz="3000" dirty="0"/>
              <a:t>Burnout is:</a:t>
            </a:r>
          </a:p>
          <a:p>
            <a:pPr marL="457200" lvl="0" indent="-419100">
              <a:spcBef>
                <a:spcPts val="0"/>
              </a:spcBef>
              <a:buSzPct val="100000"/>
            </a:pPr>
            <a:r>
              <a:rPr lang="en-US" sz="3000" dirty="0"/>
              <a:t>Lost energy</a:t>
            </a:r>
          </a:p>
          <a:p>
            <a:pPr marL="457200" lvl="0" indent="-419100">
              <a:spcBef>
                <a:spcPts val="0"/>
              </a:spcBef>
              <a:buSzPct val="100000"/>
            </a:pPr>
            <a:r>
              <a:rPr lang="en-US" sz="3000" dirty="0"/>
              <a:t>Lost enthusiasm</a:t>
            </a:r>
          </a:p>
          <a:p>
            <a:pPr marL="457200" lvl="0" indent="-419100" rtl="0">
              <a:spcBef>
                <a:spcPts val="0"/>
              </a:spcBef>
              <a:buSzPct val="100000"/>
            </a:pPr>
            <a:r>
              <a:rPr lang="en-US" sz="3000" dirty="0"/>
              <a:t>Lost confidence</a:t>
            </a:r>
          </a:p>
          <a:p>
            <a:pPr marL="457200" lvl="0" indent="-419100" rtl="0">
              <a:spcBef>
                <a:spcPts val="0"/>
              </a:spcBef>
              <a:buSzPct val="100000"/>
            </a:pPr>
            <a:r>
              <a:rPr lang="en-US" sz="3000" dirty="0"/>
              <a:t>“I’ve been done wrong”</a:t>
            </a:r>
          </a:p>
          <a:p>
            <a:pPr marL="457200" lvl="0" indent="-419100" rtl="0">
              <a:spcBef>
                <a:spcPts val="0"/>
              </a:spcBef>
              <a:buSzPct val="100000"/>
            </a:pPr>
            <a:r>
              <a:rPr lang="en-US" sz="3000" dirty="0"/>
              <a:t>“This is not the way it’s supposed to be”</a:t>
            </a:r>
          </a:p>
          <a:p>
            <a:pPr marL="457200" lvl="0" indent="-419100" rtl="0">
              <a:spcBef>
                <a:spcPts val="0"/>
              </a:spcBef>
              <a:buSzPct val="100000"/>
            </a:pPr>
            <a:r>
              <a:rPr lang="en-US" sz="3000" dirty="0"/>
              <a:t>“It’s driving me crazy”</a:t>
            </a:r>
          </a:p>
          <a:p>
            <a:pPr marL="457200" lvl="0" indent="-419100" rtl="0">
              <a:spcBef>
                <a:spcPts val="0"/>
              </a:spcBef>
              <a:buSzPct val="100000"/>
            </a:pPr>
            <a:r>
              <a:rPr lang="en-US" sz="3000" dirty="0"/>
              <a:t>“Stop the World - I want to get off”</a:t>
            </a:r>
          </a:p>
          <a:p>
            <a:pPr marL="457200" lvl="0" indent="-419100" rtl="0">
              <a:spcBef>
                <a:spcPts val="0"/>
              </a:spcBef>
              <a:buSzPct val="100000"/>
            </a:pPr>
            <a:r>
              <a:rPr lang="en-US" sz="3000" dirty="0"/>
              <a:t>“I’m mad as  hell and I’m not going to take it anymore”</a:t>
            </a:r>
          </a:p>
        </p:txBody>
      </p:sp>
      <p:pic>
        <p:nvPicPr>
          <p:cNvPr id="199" name="Shape 199"/>
          <p:cNvPicPr preferRelativeResize="0"/>
          <p:nvPr/>
        </p:nvPicPr>
        <p:blipFill>
          <a:blip r:embed="rId3">
            <a:alphaModFix/>
          </a:blip>
          <a:stretch>
            <a:fillRect/>
          </a:stretch>
        </p:blipFill>
        <p:spPr>
          <a:xfrm>
            <a:off x="5932175" y="1482400"/>
            <a:ext cx="3001624" cy="1192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1005254" y="5962901"/>
            <a:ext cx="7914784" cy="615318"/>
          </a:xfrm>
          <a:prstGeom prst="rect">
            <a:avLst/>
          </a:prstGeom>
          <a:noFill/>
          <a:ln>
            <a:noFill/>
          </a:ln>
        </p:spPr>
        <p:txBody>
          <a:bodyPr lIns="91425" tIns="91425" rIns="91425" bIns="91425" anchor="t" anchorCtr="0">
            <a:noAutofit/>
          </a:bodyPr>
          <a:lstStyle/>
          <a:p>
            <a:pPr marL="238759" marR="0" lvl="0" indent="-10159" algn="l" rtl="0">
              <a:lnSpc>
                <a:spcPct val="100000"/>
              </a:lnSpc>
              <a:spcBef>
                <a:spcPts val="0"/>
              </a:spcBef>
              <a:spcAft>
                <a:spcPts val="0"/>
              </a:spcAft>
              <a:buClr>
                <a:schemeClr val="accent1"/>
              </a:buClr>
              <a:buSzPct val="25000"/>
              <a:buFont typeface="Noto Sans Symbols"/>
              <a:buNone/>
            </a:pPr>
            <a:r>
              <a:rPr lang="en-US" sz="2800" b="0" i="1" u="none" strike="noStrike" cap="none">
                <a:solidFill>
                  <a:schemeClr val="dk1"/>
                </a:solidFill>
                <a:latin typeface="Cabin"/>
                <a:ea typeface="Cabin"/>
                <a:cs typeface="Cabin"/>
                <a:sym typeface="Cabin"/>
              </a:rPr>
              <a:t>“Attitudes are contagious” </a:t>
            </a:r>
            <a:r>
              <a:rPr lang="en-US" sz="2800" b="0" i="0" u="none" strike="noStrike" cap="none">
                <a:solidFill>
                  <a:schemeClr val="dk1"/>
                </a:solidFill>
                <a:latin typeface="Cabin"/>
                <a:ea typeface="Cabin"/>
                <a:cs typeface="Cabin"/>
                <a:sym typeface="Cabin"/>
              </a:rPr>
              <a:t>– positive OR negative!</a:t>
            </a:r>
          </a:p>
        </p:txBody>
      </p:sp>
      <p:grpSp>
        <p:nvGrpSpPr>
          <p:cNvPr id="379" name="Shape 379"/>
          <p:cNvGrpSpPr/>
          <p:nvPr/>
        </p:nvGrpSpPr>
        <p:grpSpPr>
          <a:xfrm>
            <a:off x="2212144" y="654148"/>
            <a:ext cx="5501000" cy="5305275"/>
            <a:chOff x="911453" y="3475"/>
            <a:chExt cx="5501000" cy="5305275"/>
          </a:xfrm>
        </p:grpSpPr>
        <p:sp>
          <p:nvSpPr>
            <p:cNvPr id="380" name="Shape 380"/>
            <p:cNvSpPr/>
            <p:nvPr/>
          </p:nvSpPr>
          <p:spPr>
            <a:xfrm>
              <a:off x="2910966" y="2105890"/>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txBox="1"/>
            <p:nvPr/>
          </p:nvSpPr>
          <p:spPr>
            <a:xfrm>
              <a:off x="3130925" y="2325849"/>
              <a:ext cx="1062054" cy="1062054"/>
            </a:xfrm>
            <a:prstGeom prst="rect">
              <a:avLst/>
            </a:prstGeom>
            <a:noFill/>
            <a:ln>
              <a:noFill/>
            </a:ln>
          </p:spPr>
          <p:txBody>
            <a:bodyPr lIns="44450" tIns="44450" rIns="44450" bIns="4445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500" b="0" i="0" u="none" strike="noStrike" cap="none">
                  <a:solidFill>
                    <a:schemeClr val="lt1"/>
                  </a:solidFill>
                  <a:latin typeface="Arial"/>
                  <a:ea typeface="Arial"/>
                  <a:cs typeface="Arial"/>
                  <a:sym typeface="Arial"/>
                </a:rPr>
                <a:t>YOU</a:t>
              </a:r>
            </a:p>
          </p:txBody>
        </p:sp>
        <p:sp>
          <p:nvSpPr>
            <p:cNvPr id="382" name="Shape 382"/>
            <p:cNvSpPr/>
            <p:nvPr/>
          </p:nvSpPr>
          <p:spPr>
            <a:xfrm rot="-5400000">
              <a:off x="3502836" y="1559341"/>
              <a:ext cx="318232" cy="510670"/>
            </a:xfrm>
            <a:prstGeom prst="rightArrow">
              <a:avLst>
                <a:gd name="adj1" fmla="val 60000"/>
                <a:gd name="adj2" fmla="val 50000"/>
              </a:avLst>
            </a:prstGeom>
            <a:solidFill>
              <a:srgbClr val="ACC6CD"/>
            </a:solidFill>
            <a:ln>
              <a:noFill/>
            </a:ln>
          </p:spPr>
          <p:txBody>
            <a:bodyPr lIns="91425" tIns="91425" rIns="91425" bIns="91425" anchor="ctr" anchorCtr="0">
              <a:noAutofit/>
            </a:bodyPr>
            <a:lstStyle/>
            <a:p>
              <a:pPr lvl="0">
                <a:spcBef>
                  <a:spcPts val="0"/>
                </a:spcBef>
                <a:buNone/>
              </a:pPr>
              <a:endParaRPr/>
            </a:p>
          </p:txBody>
        </p:sp>
        <p:sp>
          <p:nvSpPr>
            <p:cNvPr id="383" name="Shape 383"/>
            <p:cNvSpPr txBox="1"/>
            <p:nvPr/>
          </p:nvSpPr>
          <p:spPr>
            <a:xfrm rot="-5400000">
              <a:off x="3550571" y="1709210"/>
              <a:ext cx="222763" cy="3064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600" b="0" i="0" u="none" strike="noStrike" cap="none">
                <a:solidFill>
                  <a:schemeClr val="lt1"/>
                </a:solidFill>
                <a:latin typeface="Arial"/>
                <a:ea typeface="Arial"/>
                <a:cs typeface="Arial"/>
                <a:sym typeface="Arial"/>
              </a:endParaRPr>
            </a:p>
          </p:txBody>
        </p:sp>
        <p:sp>
          <p:nvSpPr>
            <p:cNvPr id="384" name="Shape 384"/>
            <p:cNvSpPr/>
            <p:nvPr/>
          </p:nvSpPr>
          <p:spPr>
            <a:xfrm>
              <a:off x="2910966" y="3475"/>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txBox="1"/>
            <p:nvPr/>
          </p:nvSpPr>
          <p:spPr>
            <a:xfrm>
              <a:off x="3130925" y="223435"/>
              <a:ext cx="1062054" cy="1062054"/>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Program Director</a:t>
              </a:r>
            </a:p>
          </p:txBody>
        </p:sp>
        <p:sp>
          <p:nvSpPr>
            <p:cNvPr id="386" name="Shape 386"/>
            <p:cNvSpPr/>
            <p:nvPr/>
          </p:nvSpPr>
          <p:spPr>
            <a:xfrm rot="-1080000">
              <a:off x="4494028" y="2279484"/>
              <a:ext cx="318232" cy="510670"/>
            </a:xfrm>
            <a:prstGeom prst="rightArrow">
              <a:avLst>
                <a:gd name="adj1" fmla="val 60000"/>
                <a:gd name="adj2" fmla="val 50000"/>
              </a:avLst>
            </a:prstGeom>
            <a:solidFill>
              <a:srgbClr val="ACC6CD"/>
            </a:solidFill>
            <a:ln>
              <a:noFill/>
            </a:ln>
          </p:spPr>
          <p:txBody>
            <a:bodyPr lIns="91425" tIns="91425" rIns="91425" bIns="91425" anchor="ctr" anchorCtr="0">
              <a:noAutofit/>
            </a:bodyPr>
            <a:lstStyle/>
            <a:p>
              <a:pPr lvl="0">
                <a:spcBef>
                  <a:spcPts val="0"/>
                </a:spcBef>
                <a:buNone/>
              </a:pPr>
              <a:endParaRPr/>
            </a:p>
          </p:txBody>
        </p:sp>
        <p:sp>
          <p:nvSpPr>
            <p:cNvPr id="387" name="Shape 387"/>
            <p:cNvSpPr txBox="1"/>
            <p:nvPr/>
          </p:nvSpPr>
          <p:spPr>
            <a:xfrm rot="-1080000">
              <a:off x="4496364" y="2396368"/>
              <a:ext cx="222762" cy="30640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600" b="0" i="0" u="none" strike="noStrike" cap="none">
                <a:solidFill>
                  <a:schemeClr val="lt1"/>
                </a:solidFill>
                <a:latin typeface="Arial"/>
                <a:ea typeface="Arial"/>
                <a:cs typeface="Arial"/>
                <a:sym typeface="Arial"/>
              </a:endParaRPr>
            </a:p>
          </p:txBody>
        </p:sp>
        <p:sp>
          <p:nvSpPr>
            <p:cNvPr id="388" name="Shape 388"/>
            <p:cNvSpPr/>
            <p:nvPr/>
          </p:nvSpPr>
          <p:spPr>
            <a:xfrm>
              <a:off x="4910480" y="1456208"/>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9" name="Shape 389"/>
            <p:cNvSpPr txBox="1"/>
            <p:nvPr/>
          </p:nvSpPr>
          <p:spPr>
            <a:xfrm>
              <a:off x="5130439" y="1676166"/>
              <a:ext cx="1062054" cy="1062054"/>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Faculty</a:t>
              </a:r>
            </a:p>
          </p:txBody>
        </p:sp>
        <p:sp>
          <p:nvSpPr>
            <p:cNvPr id="390" name="Shape 390"/>
            <p:cNvSpPr/>
            <p:nvPr/>
          </p:nvSpPr>
          <p:spPr>
            <a:xfrm rot="3240000">
              <a:off x="4115426" y="3444698"/>
              <a:ext cx="318232" cy="510669"/>
            </a:xfrm>
            <a:prstGeom prst="rightArrow">
              <a:avLst>
                <a:gd name="adj1" fmla="val 60000"/>
                <a:gd name="adj2" fmla="val 50000"/>
              </a:avLst>
            </a:prstGeom>
            <a:solidFill>
              <a:srgbClr val="ACC6CD"/>
            </a:solidFill>
            <a:ln>
              <a:noFill/>
            </a:ln>
          </p:spPr>
          <p:txBody>
            <a:bodyPr lIns="91425" tIns="91425" rIns="91425" bIns="91425" anchor="ctr" anchorCtr="0">
              <a:noAutofit/>
            </a:bodyPr>
            <a:lstStyle/>
            <a:p>
              <a:pPr lvl="0">
                <a:spcBef>
                  <a:spcPts val="0"/>
                </a:spcBef>
                <a:buNone/>
              </a:pPr>
              <a:endParaRPr/>
            </a:p>
          </p:txBody>
        </p:sp>
        <p:sp>
          <p:nvSpPr>
            <p:cNvPr id="391" name="Shape 391"/>
            <p:cNvSpPr txBox="1"/>
            <p:nvPr/>
          </p:nvSpPr>
          <p:spPr>
            <a:xfrm rot="3240000">
              <a:off x="4135104" y="3508214"/>
              <a:ext cx="222763" cy="3064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600" b="0" i="0" u="none" strike="noStrike" cap="none">
                <a:solidFill>
                  <a:schemeClr val="lt1"/>
                </a:solidFill>
                <a:latin typeface="Arial"/>
                <a:ea typeface="Arial"/>
                <a:cs typeface="Arial"/>
                <a:sym typeface="Arial"/>
              </a:endParaRPr>
            </a:p>
          </p:txBody>
        </p:sp>
        <p:sp>
          <p:nvSpPr>
            <p:cNvPr id="392" name="Shape 392"/>
            <p:cNvSpPr/>
            <p:nvPr/>
          </p:nvSpPr>
          <p:spPr>
            <a:xfrm>
              <a:off x="4146735" y="3806778"/>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3" name="Shape 393"/>
            <p:cNvSpPr txBox="1"/>
            <p:nvPr/>
          </p:nvSpPr>
          <p:spPr>
            <a:xfrm>
              <a:off x="4366694" y="4026737"/>
              <a:ext cx="1062054" cy="1062054"/>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Residents/ Fellows</a:t>
              </a:r>
            </a:p>
          </p:txBody>
        </p:sp>
        <p:sp>
          <p:nvSpPr>
            <p:cNvPr id="394" name="Shape 394"/>
            <p:cNvSpPr/>
            <p:nvPr/>
          </p:nvSpPr>
          <p:spPr>
            <a:xfrm rot="7560000">
              <a:off x="2890248" y="3444699"/>
              <a:ext cx="318232" cy="510669"/>
            </a:xfrm>
            <a:prstGeom prst="rightArrow">
              <a:avLst>
                <a:gd name="adj1" fmla="val 60000"/>
                <a:gd name="adj2" fmla="val 50000"/>
              </a:avLst>
            </a:prstGeom>
            <a:solidFill>
              <a:srgbClr val="ACC6CD"/>
            </a:solidFill>
            <a:ln>
              <a:noFill/>
            </a:ln>
          </p:spPr>
          <p:txBody>
            <a:bodyPr lIns="91425" tIns="91425" rIns="91425" bIns="91425" anchor="ctr" anchorCtr="0">
              <a:noAutofit/>
            </a:bodyPr>
            <a:lstStyle/>
            <a:p>
              <a:pPr lvl="0">
                <a:spcBef>
                  <a:spcPts val="0"/>
                </a:spcBef>
                <a:buNone/>
              </a:pPr>
              <a:endParaRPr/>
            </a:p>
          </p:txBody>
        </p:sp>
        <p:sp>
          <p:nvSpPr>
            <p:cNvPr id="395" name="Shape 395"/>
            <p:cNvSpPr txBox="1"/>
            <p:nvPr/>
          </p:nvSpPr>
          <p:spPr>
            <a:xfrm rot="-3240000">
              <a:off x="2966041" y="3508214"/>
              <a:ext cx="222763" cy="30640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600" b="0" i="0" u="none" strike="noStrike" cap="none">
                <a:solidFill>
                  <a:schemeClr val="lt1"/>
                </a:solidFill>
                <a:latin typeface="Arial"/>
                <a:ea typeface="Arial"/>
                <a:cs typeface="Arial"/>
                <a:sym typeface="Arial"/>
              </a:endParaRPr>
            </a:p>
          </p:txBody>
        </p:sp>
        <p:sp>
          <p:nvSpPr>
            <p:cNvPr id="396" name="Shape 396"/>
            <p:cNvSpPr/>
            <p:nvPr/>
          </p:nvSpPr>
          <p:spPr>
            <a:xfrm>
              <a:off x="1675200" y="3806778"/>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7" name="Shape 397"/>
            <p:cNvSpPr txBox="1"/>
            <p:nvPr/>
          </p:nvSpPr>
          <p:spPr>
            <a:xfrm>
              <a:off x="1895158" y="4026737"/>
              <a:ext cx="1062054" cy="1062054"/>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Family/ Friends</a:t>
              </a:r>
            </a:p>
          </p:txBody>
        </p:sp>
        <p:sp>
          <p:nvSpPr>
            <p:cNvPr id="398" name="Shape 398"/>
            <p:cNvSpPr/>
            <p:nvPr/>
          </p:nvSpPr>
          <p:spPr>
            <a:xfrm rot="-9720000">
              <a:off x="2511646" y="2279484"/>
              <a:ext cx="318232" cy="510670"/>
            </a:xfrm>
            <a:prstGeom prst="rightArrow">
              <a:avLst>
                <a:gd name="adj1" fmla="val 60000"/>
                <a:gd name="adj2" fmla="val 50000"/>
              </a:avLst>
            </a:prstGeom>
            <a:solidFill>
              <a:srgbClr val="ACC6CD"/>
            </a:solidFill>
            <a:ln>
              <a:noFill/>
            </a:ln>
          </p:spPr>
          <p:txBody>
            <a:bodyPr lIns="91425" tIns="91425" rIns="91425" bIns="91425" anchor="ctr" anchorCtr="0">
              <a:noAutofit/>
            </a:bodyPr>
            <a:lstStyle/>
            <a:p>
              <a:pPr lvl="0">
                <a:spcBef>
                  <a:spcPts val="0"/>
                </a:spcBef>
                <a:buNone/>
              </a:pPr>
              <a:endParaRPr/>
            </a:p>
          </p:txBody>
        </p:sp>
        <p:sp>
          <p:nvSpPr>
            <p:cNvPr id="399" name="Shape 399"/>
            <p:cNvSpPr txBox="1"/>
            <p:nvPr/>
          </p:nvSpPr>
          <p:spPr>
            <a:xfrm rot="1080000">
              <a:off x="2604779" y="2396369"/>
              <a:ext cx="222762" cy="30640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1600" b="0" i="0" u="none" strike="noStrike" cap="none">
                <a:solidFill>
                  <a:schemeClr val="lt1"/>
                </a:solidFill>
                <a:latin typeface="Arial"/>
                <a:ea typeface="Arial"/>
                <a:cs typeface="Arial"/>
                <a:sym typeface="Arial"/>
              </a:endParaRPr>
            </a:p>
          </p:txBody>
        </p:sp>
        <p:sp>
          <p:nvSpPr>
            <p:cNvPr id="400" name="Shape 400"/>
            <p:cNvSpPr/>
            <p:nvPr/>
          </p:nvSpPr>
          <p:spPr>
            <a:xfrm>
              <a:off x="911453" y="1456208"/>
              <a:ext cx="1501973" cy="1501973"/>
            </a:xfrm>
            <a:prstGeom prst="ellipse">
              <a:avLst/>
            </a:prstGeom>
            <a:solidFill>
              <a:srgbClr val="358FA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txBox="1"/>
            <p:nvPr/>
          </p:nvSpPr>
          <p:spPr>
            <a:xfrm>
              <a:off x="1131412" y="1676166"/>
              <a:ext cx="1062054" cy="1062054"/>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600" b="0" i="0" u="none" strike="noStrike" cap="none">
                  <a:solidFill>
                    <a:schemeClr val="lt1"/>
                  </a:solidFill>
                  <a:latin typeface="Arial"/>
                  <a:ea typeface="Arial"/>
                  <a:cs typeface="Arial"/>
                  <a:sym typeface="Arial"/>
                </a:rPr>
                <a:t>Clinical Staff</a:t>
              </a:r>
            </a:p>
          </p:txBody>
        </p:sp>
      </p:grpSp>
      <p:sp>
        <p:nvSpPr>
          <p:cNvPr id="402" name="Shape 402"/>
          <p:cNvSpPr/>
          <p:nvPr/>
        </p:nvSpPr>
        <p:spPr>
          <a:xfrm rot="3196620">
            <a:off x="7656393" y="2074461"/>
            <a:ext cx="504966" cy="395784"/>
          </a:xfrm>
          <a:prstGeom prst="upArrow">
            <a:avLst>
              <a:gd name="adj1" fmla="val 50000"/>
              <a:gd name="adj2" fmla="val 50000"/>
            </a:avLst>
          </a:prstGeom>
          <a:gradFill>
            <a:gsLst>
              <a:gs pos="0">
                <a:srgbClr val="A2DEF3"/>
              </a:gs>
              <a:gs pos="35000">
                <a:srgbClr val="BFE6F4"/>
              </a:gs>
              <a:gs pos="100000">
                <a:srgbClr val="E6F4FB"/>
              </a:gs>
            </a:gsLst>
            <a:lin ang="16200000" scaled="0"/>
          </a:gradFill>
          <a:ln w="9525" cap="flat" cmpd="sng">
            <a:solidFill>
              <a:srgbClr val="338EA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03" name="Shape 403"/>
          <p:cNvSpPr/>
          <p:nvPr/>
        </p:nvSpPr>
        <p:spPr>
          <a:xfrm rot="7690088">
            <a:off x="6790705" y="5662010"/>
            <a:ext cx="504967" cy="395784"/>
          </a:xfrm>
          <a:prstGeom prst="upArrow">
            <a:avLst>
              <a:gd name="adj1" fmla="val 50000"/>
              <a:gd name="adj2" fmla="val 50000"/>
            </a:avLst>
          </a:prstGeom>
          <a:gradFill>
            <a:gsLst>
              <a:gs pos="0">
                <a:srgbClr val="A2DEF3"/>
              </a:gs>
              <a:gs pos="35000">
                <a:srgbClr val="BFE6F4"/>
              </a:gs>
              <a:gs pos="100000">
                <a:srgbClr val="E6F4FB"/>
              </a:gs>
            </a:gsLst>
            <a:lin ang="16200000" scaled="0"/>
          </a:gradFill>
          <a:ln w="9525" cap="flat" cmpd="sng">
            <a:solidFill>
              <a:srgbClr val="338EA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04" name="Shape 404"/>
          <p:cNvSpPr/>
          <p:nvPr/>
        </p:nvSpPr>
        <p:spPr>
          <a:xfrm rot="-3400189">
            <a:off x="1795624" y="2075473"/>
            <a:ext cx="504966" cy="395785"/>
          </a:xfrm>
          <a:prstGeom prst="upArrow">
            <a:avLst>
              <a:gd name="adj1" fmla="val 50000"/>
              <a:gd name="adj2" fmla="val 50000"/>
            </a:avLst>
          </a:prstGeom>
          <a:gradFill>
            <a:gsLst>
              <a:gs pos="0">
                <a:srgbClr val="A2DEF3"/>
              </a:gs>
              <a:gs pos="35000">
                <a:srgbClr val="BFE6F4"/>
              </a:gs>
              <a:gs pos="100000">
                <a:srgbClr val="E6F4FB"/>
              </a:gs>
            </a:gsLst>
            <a:lin ang="16200000" scaled="0"/>
          </a:gradFill>
          <a:ln w="9525" cap="flat" cmpd="sng">
            <a:solidFill>
              <a:srgbClr val="338EA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05" name="Shape 405"/>
          <p:cNvSpPr/>
          <p:nvPr/>
        </p:nvSpPr>
        <p:spPr>
          <a:xfrm rot="-7428026">
            <a:off x="2598555" y="5662009"/>
            <a:ext cx="504966" cy="395784"/>
          </a:xfrm>
          <a:prstGeom prst="upArrow">
            <a:avLst>
              <a:gd name="adj1" fmla="val 50000"/>
              <a:gd name="adj2" fmla="val 50000"/>
            </a:avLst>
          </a:prstGeom>
          <a:gradFill>
            <a:gsLst>
              <a:gs pos="0">
                <a:srgbClr val="A2DEF3"/>
              </a:gs>
              <a:gs pos="35000">
                <a:srgbClr val="BFE6F4"/>
              </a:gs>
              <a:gs pos="100000">
                <a:srgbClr val="E6F4FB"/>
              </a:gs>
            </a:gsLst>
            <a:lin ang="16200000" scaled="0"/>
          </a:gradFill>
          <a:ln w="9525" cap="flat" cmpd="sng">
            <a:solidFill>
              <a:srgbClr val="338EA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406" name="Shape 406"/>
          <p:cNvSpPr/>
          <p:nvPr/>
        </p:nvSpPr>
        <p:spPr>
          <a:xfrm>
            <a:off x="4710160" y="181517"/>
            <a:ext cx="504967" cy="395785"/>
          </a:xfrm>
          <a:prstGeom prst="upArrow">
            <a:avLst>
              <a:gd name="adj1" fmla="val 50000"/>
              <a:gd name="adj2" fmla="val 50000"/>
            </a:avLst>
          </a:prstGeom>
          <a:gradFill>
            <a:gsLst>
              <a:gs pos="0">
                <a:srgbClr val="A2DEF3"/>
              </a:gs>
              <a:gs pos="35000">
                <a:srgbClr val="BFE6F4"/>
              </a:gs>
              <a:gs pos="100000">
                <a:srgbClr val="E6F4FB"/>
              </a:gs>
            </a:gsLst>
            <a:lin ang="16200000" scaled="0"/>
          </a:gradFill>
          <a:ln w="9525" cap="flat" cmpd="sng">
            <a:solidFill>
              <a:srgbClr val="338EA5"/>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435600" y="274647"/>
            <a:ext cx="7498200" cy="905400"/>
          </a:xfrm>
          <a:prstGeom prst="rect">
            <a:avLst/>
          </a:prstGeom>
          <a:solidFill>
            <a:srgbClr val="C9DAF8"/>
          </a:solid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en-US" sz="3600" b="0" i="0" u="none" strike="noStrike" cap="none">
                <a:solidFill>
                  <a:srgbClr val="562214"/>
                </a:solidFill>
                <a:latin typeface="Cabin"/>
                <a:ea typeface="Cabin"/>
                <a:cs typeface="Cabin"/>
                <a:sym typeface="Cabin"/>
              </a:rPr>
              <a:t>Stories from the dark side!</a:t>
            </a:r>
          </a:p>
        </p:txBody>
      </p:sp>
      <p:sp>
        <p:nvSpPr>
          <p:cNvPr id="292" name="Shape 292"/>
          <p:cNvSpPr txBox="1">
            <a:spLocks noGrp="1"/>
          </p:cNvSpPr>
          <p:nvPr>
            <p:ph type="body" idx="1"/>
          </p:nvPr>
        </p:nvSpPr>
        <p:spPr>
          <a:xfrm>
            <a:off x="1435600" y="1180050"/>
            <a:ext cx="7498200" cy="5505300"/>
          </a:xfrm>
          <a:prstGeom prst="rect">
            <a:avLst/>
          </a:prstGeom>
          <a:noFill/>
          <a:ln>
            <a:noFill/>
          </a:ln>
        </p:spPr>
        <p:txBody>
          <a:bodyPr lIns="91425" tIns="45700" rIns="91425" bIns="45700" anchor="t" anchorCtr="0">
            <a:noAutofit/>
          </a:bodyPr>
          <a:lstStyle/>
          <a:p>
            <a:pPr marL="365760" marR="0" lvl="0" indent="-279400" algn="l" rtl="0">
              <a:lnSpc>
                <a:spcPct val="100000"/>
              </a:lnSpc>
              <a:spcBef>
                <a:spcPts val="0"/>
              </a:spcBef>
              <a:spcAft>
                <a:spcPts val="0"/>
              </a:spcAft>
              <a:buClr>
                <a:schemeClr val="accent1"/>
              </a:buClr>
              <a:buSzPct val="100000"/>
              <a:buFont typeface="Noto Sans Symbols"/>
              <a:buChar char="●"/>
            </a:pPr>
            <a:r>
              <a:rPr lang="en-US" sz="2400" b="0" i="0" u="none" strike="noStrike" cap="none" dirty="0" smtClean="0">
                <a:solidFill>
                  <a:schemeClr val="dk1"/>
                </a:solidFill>
                <a:latin typeface="Cabin"/>
                <a:ea typeface="Cabin"/>
                <a:cs typeface="Cabin"/>
                <a:sym typeface="Cabin"/>
              </a:rPr>
              <a:t>Seriously?</a:t>
            </a:r>
            <a:endParaRPr lang="en-US" sz="2400" dirty="0"/>
          </a:p>
          <a:p>
            <a:pPr marR="0" lvl="1" algn="l" rtl="0">
              <a:lnSpc>
                <a:spcPct val="100000"/>
              </a:lnSpc>
              <a:spcBef>
                <a:spcPts val="0"/>
              </a:spcBef>
              <a:spcAft>
                <a:spcPts val="0"/>
              </a:spcAft>
              <a:buClr>
                <a:schemeClr val="accent1"/>
              </a:buClr>
              <a:buSzPct val="100000"/>
              <a:buFont typeface="Noto Sans Symbols"/>
            </a:pPr>
            <a:r>
              <a:rPr lang="en-US" sz="2400" dirty="0"/>
              <a:t>”the OB-GYN appointment”</a:t>
            </a:r>
          </a:p>
          <a:p>
            <a:pPr marR="0" lvl="1" algn="l" rtl="0">
              <a:lnSpc>
                <a:spcPct val="100000"/>
              </a:lnSpc>
              <a:spcBef>
                <a:spcPts val="0"/>
              </a:spcBef>
              <a:spcAft>
                <a:spcPts val="0"/>
              </a:spcAft>
              <a:buSzPct val="100000"/>
            </a:pPr>
            <a:r>
              <a:rPr lang="en-US" sz="2400" dirty="0"/>
              <a:t>“your noises may bother people”</a:t>
            </a:r>
          </a:p>
          <a:p>
            <a:pPr marL="365760" marR="0" lvl="0" indent="-279400" algn="l" rtl="0">
              <a:lnSpc>
                <a:spcPct val="100000"/>
              </a:lnSpc>
              <a:spcBef>
                <a:spcPts val="600"/>
              </a:spcBef>
              <a:spcAft>
                <a:spcPts val="0"/>
              </a:spcAft>
              <a:buClr>
                <a:schemeClr val="accent1"/>
              </a:buClr>
              <a:buSzPct val="100000"/>
              <a:buFont typeface="Noto Sans Symbols"/>
              <a:buChar char="●"/>
            </a:pPr>
            <a:r>
              <a:rPr lang="en-US" sz="2400" b="0" i="0" u="none" strike="noStrike" cap="none" dirty="0">
                <a:solidFill>
                  <a:schemeClr val="dk1"/>
                </a:solidFill>
                <a:latin typeface="Cabin"/>
                <a:ea typeface="Cabin"/>
                <a:cs typeface="Cabin"/>
                <a:sym typeface="Cabin"/>
              </a:rPr>
              <a:t>I want, I want, I want….Give Me, Give Me</a:t>
            </a:r>
          </a:p>
          <a:p>
            <a:pPr marL="365760" marR="0" lvl="0" indent="-279400" algn="l" rtl="0">
              <a:lnSpc>
                <a:spcPct val="100000"/>
              </a:lnSpc>
              <a:spcBef>
                <a:spcPts val="600"/>
              </a:spcBef>
              <a:spcAft>
                <a:spcPts val="0"/>
              </a:spcAft>
              <a:buClr>
                <a:schemeClr val="accent1"/>
              </a:buClr>
              <a:buSzPct val="100000"/>
              <a:buFont typeface="Noto Sans Symbols"/>
              <a:buChar char="●"/>
            </a:pPr>
            <a:r>
              <a:rPr lang="en-US" sz="2400" dirty="0"/>
              <a:t>Leadership mistakes:</a:t>
            </a:r>
          </a:p>
          <a:p>
            <a:pPr marL="0" marR="0" lvl="0" indent="0" algn="l" rtl="0">
              <a:lnSpc>
                <a:spcPct val="100000"/>
              </a:lnSpc>
              <a:spcBef>
                <a:spcPts val="600"/>
              </a:spcBef>
              <a:spcAft>
                <a:spcPts val="0"/>
              </a:spcAft>
              <a:buNone/>
            </a:pPr>
            <a:endParaRPr sz="1000" dirty="0"/>
          </a:p>
          <a:p>
            <a:pPr marR="228600" lvl="1" rtl="0">
              <a:spcBef>
                <a:spcPts val="0"/>
              </a:spcBef>
              <a:spcAft>
                <a:spcPts val="1800"/>
              </a:spcAft>
              <a:buClr>
                <a:srgbClr val="741B47"/>
              </a:buClr>
              <a:buSzPct val="100000"/>
              <a:buFont typeface="Arial"/>
            </a:pPr>
            <a:r>
              <a:rPr lang="en-US" sz="1400" b="1" dirty="0">
                <a:solidFill>
                  <a:srgbClr val="741B47"/>
                </a:solidFill>
                <a:highlight>
                  <a:srgbClr val="F2EFE8"/>
                </a:highlight>
                <a:latin typeface="Arial"/>
                <a:ea typeface="Arial"/>
                <a:cs typeface="Arial"/>
                <a:sym typeface="Arial"/>
              </a:rPr>
              <a:t>Refusing to provide the necessary support that I need to complete my projects</a:t>
            </a:r>
          </a:p>
          <a:p>
            <a:pPr marR="228600" lvl="1" rtl="0">
              <a:spcBef>
                <a:spcPts val="0"/>
              </a:spcBef>
              <a:spcAft>
                <a:spcPts val="1800"/>
              </a:spcAft>
              <a:buClr>
                <a:srgbClr val="741B47"/>
              </a:buClr>
              <a:buSzPct val="100000"/>
              <a:buFont typeface="Arial"/>
            </a:pPr>
            <a:r>
              <a:rPr lang="en-US" sz="1400" b="1" dirty="0">
                <a:solidFill>
                  <a:srgbClr val="741B47"/>
                </a:solidFill>
                <a:highlight>
                  <a:srgbClr val="F2EFE8"/>
                </a:highlight>
                <a:latin typeface="Arial"/>
                <a:ea typeface="Arial"/>
                <a:cs typeface="Arial"/>
                <a:sym typeface="Arial"/>
              </a:rPr>
              <a:t>Ignoring my emotions or fears relating to </a:t>
            </a:r>
            <a:r>
              <a:rPr lang="en-US" sz="1400" b="1" dirty="0" smtClean="0">
                <a:solidFill>
                  <a:srgbClr val="741B47"/>
                </a:solidFill>
                <a:highlight>
                  <a:srgbClr val="F2EFE8"/>
                </a:highlight>
                <a:latin typeface="Arial"/>
                <a:ea typeface="Arial"/>
                <a:cs typeface="Arial"/>
                <a:sym typeface="Arial"/>
              </a:rPr>
              <a:t>changes</a:t>
            </a:r>
            <a:endParaRPr lang="en-US" sz="1400" b="1" dirty="0">
              <a:solidFill>
                <a:srgbClr val="741B47"/>
              </a:solidFill>
              <a:highlight>
                <a:srgbClr val="F2EFE8"/>
              </a:highlight>
              <a:latin typeface="Arial"/>
              <a:ea typeface="Arial"/>
              <a:cs typeface="Arial"/>
              <a:sym typeface="Arial"/>
            </a:endParaRPr>
          </a:p>
          <a:p>
            <a:pPr marR="228600" lvl="1" rtl="0">
              <a:spcBef>
                <a:spcPts val="0"/>
              </a:spcBef>
              <a:spcAft>
                <a:spcPts val="1800"/>
              </a:spcAft>
              <a:buClr>
                <a:srgbClr val="741B47"/>
              </a:buClr>
              <a:buSzPct val="100000"/>
              <a:buFont typeface="Arial"/>
            </a:pPr>
            <a:r>
              <a:rPr lang="en-US" sz="1400" b="1" dirty="0">
                <a:solidFill>
                  <a:srgbClr val="741B47"/>
                </a:solidFill>
                <a:highlight>
                  <a:srgbClr val="F2EFE8"/>
                </a:highlight>
                <a:latin typeface="Arial"/>
                <a:ea typeface="Arial"/>
                <a:cs typeface="Arial"/>
                <a:sym typeface="Arial"/>
              </a:rPr>
              <a:t>Blaming me for problems that are outside of my control</a:t>
            </a:r>
          </a:p>
          <a:p>
            <a:pPr marR="228600" lvl="1" rtl="0">
              <a:spcBef>
                <a:spcPts val="0"/>
              </a:spcBef>
              <a:spcAft>
                <a:spcPts val="1800"/>
              </a:spcAft>
              <a:buClr>
                <a:srgbClr val="741B47"/>
              </a:buClr>
              <a:buSzPct val="100000"/>
              <a:buFont typeface="Arial"/>
            </a:pPr>
            <a:r>
              <a:rPr lang="en-US" sz="1400" b="1" dirty="0">
                <a:solidFill>
                  <a:srgbClr val="741B47"/>
                </a:solidFill>
                <a:highlight>
                  <a:srgbClr val="F2EFE8"/>
                </a:highlight>
                <a:latin typeface="Arial"/>
                <a:ea typeface="Arial"/>
                <a:cs typeface="Arial"/>
                <a:sym typeface="Arial"/>
              </a:rPr>
              <a:t>Overlooking or ridiculing my experience and KSA’s (knowledge, skills, </a:t>
            </a:r>
            <a:r>
              <a:rPr lang="en-US" sz="1400" b="1" dirty="0" smtClean="0">
                <a:solidFill>
                  <a:srgbClr val="741B47"/>
                </a:solidFill>
                <a:highlight>
                  <a:srgbClr val="F2EFE8"/>
                </a:highlight>
                <a:latin typeface="Arial"/>
                <a:ea typeface="Arial"/>
                <a:cs typeface="Arial"/>
                <a:sym typeface="Arial"/>
              </a:rPr>
              <a:t>abilities)</a:t>
            </a:r>
          </a:p>
          <a:p>
            <a:pPr marR="228600" lvl="1" rtl="0">
              <a:spcBef>
                <a:spcPts val="0"/>
              </a:spcBef>
              <a:spcAft>
                <a:spcPts val="1800"/>
              </a:spcAft>
              <a:buClr>
                <a:srgbClr val="741B47"/>
              </a:buClr>
              <a:buSzPct val="100000"/>
              <a:buFont typeface="Arial"/>
            </a:pPr>
            <a:r>
              <a:rPr lang="en-US" sz="1400" b="1" dirty="0" smtClean="0">
                <a:solidFill>
                  <a:srgbClr val="741B47"/>
                </a:solidFill>
                <a:highlight>
                  <a:srgbClr val="F2EFE8"/>
                </a:highlight>
                <a:latin typeface="Arial"/>
                <a:ea typeface="Arial"/>
                <a:cs typeface="Arial"/>
                <a:sym typeface="Arial"/>
              </a:rPr>
              <a:t>Never </a:t>
            </a:r>
            <a:r>
              <a:rPr lang="en-US" sz="1400" b="1" dirty="0">
                <a:solidFill>
                  <a:srgbClr val="741B47"/>
                </a:solidFill>
                <a:highlight>
                  <a:srgbClr val="F2EFE8"/>
                </a:highlight>
                <a:latin typeface="Arial"/>
                <a:ea typeface="Arial"/>
                <a:cs typeface="Arial"/>
                <a:sym typeface="Arial"/>
              </a:rPr>
              <a:t>recognizing or thanking me for a job well done</a:t>
            </a:r>
          </a:p>
          <a:p>
            <a:pPr marR="228600" lvl="1" rtl="0">
              <a:spcBef>
                <a:spcPts val="0"/>
              </a:spcBef>
              <a:spcAft>
                <a:spcPts val="1800"/>
              </a:spcAft>
              <a:buClr>
                <a:srgbClr val="741B47"/>
              </a:buClr>
              <a:buSzPct val="100000"/>
              <a:buFont typeface="Arial"/>
            </a:pPr>
            <a:r>
              <a:rPr lang="en-US" sz="1400" b="1" dirty="0">
                <a:solidFill>
                  <a:srgbClr val="741B47"/>
                </a:solidFill>
                <a:highlight>
                  <a:srgbClr val="F2EFE8"/>
                </a:highlight>
                <a:latin typeface="Arial"/>
                <a:ea typeface="Arial"/>
                <a:cs typeface="Arial"/>
                <a:sym typeface="Arial"/>
              </a:rPr>
              <a:t>Micromanaging</a:t>
            </a:r>
          </a:p>
          <a:p>
            <a:pPr marL="365760" marR="0" lvl="0" indent="-289560" algn="l" rtl="0">
              <a:lnSpc>
                <a:spcPct val="100000"/>
              </a:lnSpc>
              <a:spcBef>
                <a:spcPts val="600"/>
              </a:spcBef>
              <a:buClr>
                <a:schemeClr val="accent1"/>
              </a:buClr>
              <a:buSzPct val="80000"/>
              <a:buFont typeface="Noto Sans Symbols"/>
              <a:buNone/>
            </a:pPr>
            <a:endParaRPr dirty="0"/>
          </a:p>
        </p:txBody>
      </p:sp>
      <p:pic>
        <p:nvPicPr>
          <p:cNvPr id="293" name="Shape 293"/>
          <p:cNvPicPr preferRelativeResize="0"/>
          <p:nvPr/>
        </p:nvPicPr>
        <p:blipFill>
          <a:blip r:embed="rId3">
            <a:alphaModFix/>
          </a:blip>
          <a:stretch>
            <a:fillRect/>
          </a:stretch>
        </p:blipFill>
        <p:spPr>
          <a:xfrm>
            <a:off x="7010400" y="352600"/>
            <a:ext cx="1904999" cy="2085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rot="-1016170">
            <a:off x="1515277" y="1236358"/>
            <a:ext cx="3550903" cy="584586"/>
          </a:xfrm>
          <a:prstGeom prst="rect">
            <a:avLst/>
          </a:prstGeom>
          <a:solidFill>
            <a:srgbClr val="E7F1D2"/>
          </a:solidFill>
          <a:ln>
            <a:noFill/>
          </a:ln>
        </p:spPr>
        <p:txBody>
          <a:bodyPr lIns="91425" tIns="45700" rIns="91425" bIns="45700" anchor="t" anchorCtr="0">
            <a:noAutofit/>
          </a:bodyPr>
          <a:lstStyle/>
          <a:p>
            <a:pPr marL="0" marR="0" lvl="0" indent="0" algn="ctr" rtl="0">
              <a:spcBef>
                <a:spcPts val="0"/>
              </a:spcBef>
              <a:buSzPct val="25000"/>
              <a:buNone/>
            </a:pPr>
            <a:r>
              <a:rPr lang="en-US" sz="3200" b="0" i="1" u="none" strike="noStrike" cap="none">
                <a:solidFill>
                  <a:srgbClr val="922122"/>
                </a:solidFill>
                <a:latin typeface="Cabin"/>
                <a:ea typeface="Cabin"/>
                <a:cs typeface="Cabin"/>
                <a:sym typeface="Cabin"/>
              </a:rPr>
              <a:t>Why you hate work!</a:t>
            </a:r>
          </a:p>
        </p:txBody>
      </p:sp>
      <p:pic>
        <p:nvPicPr>
          <p:cNvPr id="285" name="Shape 285"/>
          <p:cNvPicPr preferRelativeResize="0"/>
          <p:nvPr/>
        </p:nvPicPr>
        <p:blipFill>
          <a:blip r:embed="rId4">
            <a:alphaModFix/>
          </a:blip>
          <a:stretch>
            <a:fillRect/>
          </a:stretch>
        </p:blipFill>
        <p:spPr>
          <a:xfrm>
            <a:off x="5807300" y="584500"/>
            <a:ext cx="2488300" cy="1689499"/>
          </a:xfrm>
          <a:prstGeom prst="rect">
            <a:avLst/>
          </a:prstGeom>
          <a:noFill/>
          <a:ln>
            <a:noFill/>
          </a:ln>
        </p:spPr>
      </p:pic>
      <p:sp>
        <p:nvSpPr>
          <p:cNvPr id="286" name="Shape 286"/>
          <p:cNvSpPr txBox="1"/>
          <p:nvPr/>
        </p:nvSpPr>
        <p:spPr>
          <a:xfrm>
            <a:off x="5853025" y="6485800"/>
            <a:ext cx="2960400" cy="270000"/>
          </a:xfrm>
          <a:prstGeom prst="rect">
            <a:avLst/>
          </a:prstGeom>
          <a:noFill/>
          <a:ln>
            <a:noFill/>
          </a:ln>
        </p:spPr>
        <p:txBody>
          <a:bodyPr lIns="91425" tIns="91425" rIns="91425" bIns="91425" anchor="ctr" anchorCtr="0">
            <a:noAutofit/>
          </a:bodyPr>
          <a:lstStyle/>
          <a:p>
            <a:pPr lvl="0">
              <a:spcBef>
                <a:spcPts val="0"/>
              </a:spcBef>
              <a:buNone/>
            </a:pPr>
            <a:r>
              <a:rPr lang="en-US" sz="900" b="1" u="sng" dirty="0">
                <a:solidFill>
                  <a:srgbClr val="134F5C"/>
                </a:solidFill>
                <a:hlinkClick r:id="rId5"/>
              </a:rPr>
              <a:t>https://www.youtube.com/watch?v=Q0KZOktrKBg</a:t>
            </a:r>
          </a:p>
          <a:p>
            <a:pPr lvl="0" rtl="0">
              <a:spcBef>
                <a:spcPts val="0"/>
              </a:spcBef>
              <a:buNone/>
            </a:pPr>
            <a:endParaRPr sz="900" b="1" dirty="0"/>
          </a:p>
        </p:txBody>
      </p:sp>
      <p:pic>
        <p:nvPicPr>
          <p:cNvPr id="2" name="Q0KZOktrKBg"/>
          <p:cNvPicPr>
            <a:picLocks noRot="1" noChangeAspect="1"/>
          </p:cNvPicPr>
          <p:nvPr>
            <a:videoFile r:link="rId1"/>
          </p:nvPr>
        </p:nvPicPr>
        <p:blipFill>
          <a:blip r:embed="rId6"/>
          <a:stretch>
            <a:fillRect/>
          </a:stretch>
        </p:blipFill>
        <p:spPr>
          <a:xfrm>
            <a:off x="1769533" y="2667000"/>
            <a:ext cx="5960534" cy="3352800"/>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1625850" y="1781525"/>
            <a:ext cx="6849349" cy="3217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435608" y="274637"/>
            <a:ext cx="7498200" cy="1143000"/>
          </a:xfrm>
          <a:prstGeom prst="rect">
            <a:avLst/>
          </a:prstGeom>
          <a:solidFill>
            <a:srgbClr val="C9DAF8"/>
          </a:solidFill>
        </p:spPr>
        <p:txBody>
          <a:bodyPr lIns="91425" tIns="91425" rIns="91425" bIns="91425" anchor="ctr" anchorCtr="0">
            <a:noAutofit/>
          </a:bodyPr>
          <a:lstStyle/>
          <a:p>
            <a:pPr lvl="0">
              <a:spcBef>
                <a:spcPts val="600"/>
              </a:spcBef>
              <a:buClr>
                <a:schemeClr val="dk1"/>
              </a:buClr>
              <a:buSzPct val="36666"/>
              <a:buFont typeface="Arial"/>
              <a:buNone/>
            </a:pPr>
            <a:r>
              <a:rPr lang="en-US" sz="3000">
                <a:solidFill>
                  <a:schemeClr val="dk1"/>
                </a:solidFill>
              </a:rPr>
              <a:t>Employee Engagement is:</a:t>
            </a:r>
          </a:p>
        </p:txBody>
      </p:sp>
      <p:sp>
        <p:nvSpPr>
          <p:cNvPr id="205" name="Shape 205"/>
          <p:cNvSpPr txBox="1">
            <a:spLocks noGrp="1"/>
          </p:cNvSpPr>
          <p:nvPr>
            <p:ph type="body" idx="1"/>
          </p:nvPr>
        </p:nvSpPr>
        <p:spPr>
          <a:xfrm>
            <a:off x="1435608" y="1447800"/>
            <a:ext cx="7498200" cy="4800600"/>
          </a:xfrm>
          <a:prstGeom prst="rect">
            <a:avLst/>
          </a:prstGeom>
        </p:spPr>
        <p:txBody>
          <a:bodyPr lIns="91425" tIns="91425" rIns="91425" bIns="91425" anchor="t" anchorCtr="0">
            <a:noAutofit/>
          </a:bodyPr>
          <a:lstStyle/>
          <a:p>
            <a:pPr marL="0" lvl="0" indent="0" rtl="0">
              <a:spcBef>
                <a:spcPts val="0"/>
              </a:spcBef>
              <a:buNone/>
            </a:pPr>
            <a:endParaRPr sz="3000" dirty="0"/>
          </a:p>
          <a:p>
            <a:pPr marL="457200" lvl="0" indent="-419100">
              <a:spcBef>
                <a:spcPts val="0"/>
              </a:spcBef>
              <a:buSzPct val="100000"/>
            </a:pPr>
            <a:r>
              <a:rPr lang="en-US" sz="3000" dirty="0"/>
              <a:t>Understanding one’s role in organization</a:t>
            </a:r>
          </a:p>
          <a:p>
            <a:pPr marL="457200" lvl="0" indent="-419100">
              <a:spcBef>
                <a:spcPts val="0"/>
              </a:spcBef>
              <a:buSzPct val="100000"/>
            </a:pPr>
            <a:r>
              <a:rPr lang="en-US" sz="3000" dirty="0"/>
              <a:t>Feeling energized</a:t>
            </a:r>
          </a:p>
          <a:p>
            <a:pPr marL="457200" lvl="0" indent="-419100">
              <a:spcBef>
                <a:spcPts val="0"/>
              </a:spcBef>
              <a:buSzPct val="100000"/>
            </a:pPr>
            <a:r>
              <a:rPr lang="en-US" sz="3000" dirty="0"/>
              <a:t>Feeling pride and loyalty to organization</a:t>
            </a:r>
          </a:p>
          <a:p>
            <a:pPr marL="457200" lvl="0" indent="-419100" rtl="0">
              <a:spcBef>
                <a:spcPts val="0"/>
              </a:spcBef>
              <a:buSzPct val="100000"/>
            </a:pPr>
            <a:r>
              <a:rPr lang="en-US" sz="3000" dirty="0"/>
              <a:t>Organization’s actions consistent with core values</a:t>
            </a:r>
          </a:p>
          <a:p>
            <a:pPr marL="457200" lvl="0" indent="-419100" rtl="0">
              <a:spcBef>
                <a:spcPts val="0"/>
              </a:spcBef>
              <a:buSzPct val="100000"/>
            </a:pPr>
            <a:r>
              <a:rPr lang="en-US" sz="3000" dirty="0"/>
              <a:t>Wanting to “go the extra mile”</a:t>
            </a:r>
          </a:p>
          <a:p>
            <a:pPr marL="457200" lvl="0" indent="-419100" rtl="0">
              <a:spcBef>
                <a:spcPts val="0"/>
              </a:spcBef>
              <a:buSzPct val="100000"/>
            </a:pPr>
            <a:r>
              <a:rPr lang="en-US" sz="3000" dirty="0"/>
              <a:t>My contribution to the mission matters</a:t>
            </a:r>
          </a:p>
          <a:p>
            <a:pPr marL="457200" lvl="0" indent="-419100">
              <a:spcBef>
                <a:spcPts val="0"/>
              </a:spcBef>
              <a:buSzPct val="100000"/>
            </a:pPr>
            <a:r>
              <a:rPr lang="en-US" sz="3000" dirty="0"/>
              <a:t>Less sick time off from work</a:t>
            </a:r>
          </a:p>
        </p:txBody>
      </p:sp>
      <p:pic>
        <p:nvPicPr>
          <p:cNvPr id="206" name="Shape 206"/>
          <p:cNvPicPr preferRelativeResize="0"/>
          <p:nvPr/>
        </p:nvPicPr>
        <p:blipFill>
          <a:blip r:embed="rId3">
            <a:alphaModFix/>
          </a:blip>
          <a:stretch>
            <a:fillRect/>
          </a:stretch>
        </p:blipFill>
        <p:spPr>
          <a:xfrm>
            <a:off x="6553200" y="100751"/>
            <a:ext cx="1876875" cy="1956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1279</Words>
  <Application>Microsoft Office PowerPoint</Application>
  <PresentationFormat>On-screen Show (4:3)</PresentationFormat>
  <Paragraphs>185</Paragraphs>
  <Slides>27</Slides>
  <Notes>23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Verdana</vt:lpstr>
      <vt:lpstr>Noto Sans Symbols</vt:lpstr>
      <vt:lpstr>Cabin</vt:lpstr>
      <vt:lpstr>Solstice</vt:lpstr>
      <vt:lpstr>Solstice</vt:lpstr>
      <vt:lpstr>Balancing Act:  Keep Burnout at Bay</vt:lpstr>
      <vt:lpstr>PowerPoint Presentation</vt:lpstr>
      <vt:lpstr> “You are the biggest burnout I know.  And now you’re going to teach me how to avoid it?” -------------------------------</vt:lpstr>
      <vt:lpstr>“Deep Thoughts”</vt:lpstr>
      <vt:lpstr>PowerPoint Presentation</vt:lpstr>
      <vt:lpstr>Stories from the dark side!</vt:lpstr>
      <vt:lpstr>PowerPoint Presentation</vt:lpstr>
      <vt:lpstr>PowerPoint Presentation</vt:lpstr>
      <vt:lpstr>Employee Engagement is:</vt:lpstr>
      <vt:lpstr>What Our Survey Showed</vt:lpstr>
      <vt:lpstr> What Our Survey Showed </vt:lpstr>
      <vt:lpstr> What Activities Have Been Offered for Coordinators? </vt:lpstr>
      <vt:lpstr>What Our Survey Showed</vt:lpstr>
      <vt:lpstr>What Does Being A Member of TPAC Mean To You?</vt:lpstr>
      <vt:lpstr>The Signs………….</vt:lpstr>
      <vt:lpstr>Emotional exhaustion</vt:lpstr>
      <vt:lpstr>Depersonalization</vt:lpstr>
      <vt:lpstr>Lack of personal accomplishment</vt:lpstr>
      <vt:lpstr>Is there a cure?</vt:lpstr>
      <vt:lpstr>PowerPoint Presentation</vt:lpstr>
      <vt:lpstr>Three Good Things</vt:lpstr>
      <vt:lpstr>PowerPoint Presentation</vt:lpstr>
      <vt:lpstr>PowerPoint Presentation</vt:lpstr>
      <vt:lpstr>SUGGESTED READING AND SITES</vt:lpstr>
      <vt:lpstr>Other Resources</vt:lpstr>
      <vt:lpstr>Discussion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Act:  Keep Burnout at Bay</dc:title>
  <dc:creator>Michael Boland</dc:creator>
  <cp:lastModifiedBy>Owner</cp:lastModifiedBy>
  <cp:revision>19</cp:revision>
  <dcterms:modified xsi:type="dcterms:W3CDTF">2016-09-13T19:56:44Z</dcterms:modified>
</cp:coreProperties>
</file>