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6D9E-36EF-4341-B375-A67FEEE9809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64CC04-0148-4C79-B3AC-9120D84E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5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6D9E-36EF-4341-B375-A67FEEE9809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64CC04-0148-4C79-B3AC-9120D84E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6D9E-36EF-4341-B375-A67FEEE9809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64CC04-0148-4C79-B3AC-9120D84E527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2443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6D9E-36EF-4341-B375-A67FEEE9809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64CC04-0148-4C79-B3AC-9120D84E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04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6D9E-36EF-4341-B375-A67FEEE9809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64CC04-0148-4C79-B3AC-9120D84E527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106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6D9E-36EF-4341-B375-A67FEEE9809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64CC04-0148-4C79-B3AC-9120D84E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97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6D9E-36EF-4341-B375-A67FEEE9809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CC04-0148-4C79-B3AC-9120D84E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98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6D9E-36EF-4341-B375-A67FEEE9809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CC04-0148-4C79-B3AC-9120D84E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4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6D9E-36EF-4341-B375-A67FEEE9809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CC04-0148-4C79-B3AC-9120D84E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6D9E-36EF-4341-B375-A67FEEE9809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64CC04-0148-4C79-B3AC-9120D84E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2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6D9E-36EF-4341-B375-A67FEEE9809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64CC04-0148-4C79-B3AC-9120D84E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6D9E-36EF-4341-B375-A67FEEE9809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64CC04-0148-4C79-B3AC-9120D84E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7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6D9E-36EF-4341-B375-A67FEEE9809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CC04-0148-4C79-B3AC-9120D84E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9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6D9E-36EF-4341-B375-A67FEEE9809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CC04-0148-4C79-B3AC-9120D84E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2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6D9E-36EF-4341-B375-A67FEEE9809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CC04-0148-4C79-B3AC-9120D84E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0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6D9E-36EF-4341-B375-A67FEEE9809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64CC04-0148-4C79-B3AC-9120D84E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7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36D9E-36EF-4341-B375-A67FEEE9809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64CC04-0148-4C79-B3AC-9120D84E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3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mcgmeservices.org/uploads/4/2/2/3/42234941/block_scheduling_training_manual-january_2024.pdf" TargetMode="External"/><Relationship Id="rId2" Type="http://schemas.openxmlformats.org/officeDocument/2006/relationships/hyperlink" Target="https://www.mmcgmeservice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Non-Primary Rotations in 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RMS Spotlight – March 2024</a:t>
            </a:r>
          </a:p>
          <a:p>
            <a:r>
              <a:rPr lang="en-US" dirty="0" smtClean="0"/>
              <a:t>UMN GME Program Coordinators Meeting</a:t>
            </a:r>
          </a:p>
          <a:p>
            <a:r>
              <a:rPr lang="en-US" dirty="0" smtClean="0"/>
              <a:t>Featured by MMCGME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230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Non-Primary 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Secondary rotations</a:t>
            </a:r>
          </a:p>
          <a:p>
            <a:r>
              <a:rPr lang="en-US" dirty="0" smtClean="0"/>
              <a:t>Can be used for tracking non-extending time away for the programs</a:t>
            </a:r>
          </a:p>
          <a:p>
            <a:r>
              <a:rPr lang="en-US" dirty="0" smtClean="0"/>
              <a:t>There must be a primary rotation covering this time in block schedule</a:t>
            </a:r>
          </a:p>
          <a:p>
            <a:r>
              <a:rPr lang="en-US" dirty="0" smtClean="0"/>
              <a:t>Primary checkbox = UNCHECKED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7767" y="3384316"/>
            <a:ext cx="3284606" cy="29275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6513" y="4158325"/>
            <a:ext cx="5870526" cy="135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934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MMCGME Non-Primary Rotations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1130" y="2685849"/>
            <a:ext cx="8611565" cy="267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900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Program-Specific Non-Primary 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Programs are allowed to use their own Department/Program non-primary rotations </a:t>
            </a:r>
          </a:p>
          <a:p>
            <a:r>
              <a:rPr lang="en-US" dirty="0" smtClean="0"/>
              <a:t>PROFESSIONAL TIME AWAY (UMN-Surgery)</a:t>
            </a:r>
          </a:p>
          <a:p>
            <a:r>
              <a:rPr lang="en-US" dirty="0" smtClean="0"/>
              <a:t>SICK LEAVE (UMN-Surgery)</a:t>
            </a:r>
          </a:p>
          <a:p>
            <a:r>
              <a:rPr lang="en-US" dirty="0" smtClean="0"/>
              <a:t>VACATION (UMN-Surgery)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3704" y="3330632"/>
            <a:ext cx="5110645" cy="258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24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https://www.mmcgmeservices.org</a:t>
            </a:r>
            <a:endParaRPr lang="en-US" dirty="0" smtClean="0"/>
          </a:p>
          <a:p>
            <a:pPr lvl="1"/>
            <a:r>
              <a:rPr lang="en-US" dirty="0" smtClean="0"/>
              <a:t>Training – Training Materials – </a:t>
            </a:r>
            <a:r>
              <a:rPr lang="en-US" dirty="0" smtClean="0">
                <a:hlinkClick r:id="rId3"/>
              </a:rPr>
              <a:t>Block Schedule Training Manual</a:t>
            </a:r>
            <a:r>
              <a:rPr lang="en-US" dirty="0" smtClean="0"/>
              <a:t> (pgs. 12-13)</a:t>
            </a:r>
          </a:p>
          <a:p>
            <a:r>
              <a:rPr lang="en-US" dirty="0" smtClean="0"/>
              <a:t>Email: MMCGMEhelp@umn.edu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3780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</TotalTime>
  <Words>104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Using Non-Primary Rotations in RMS</vt:lpstr>
      <vt:lpstr>Non-Primary Rotations</vt:lpstr>
      <vt:lpstr>MMCGME Non-Primary Rotations</vt:lpstr>
      <vt:lpstr>Program-Specific Non-Primary Rotations</vt:lpstr>
      <vt:lpstr>Questions? 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Non-Primary Rotations in RMS</dc:title>
  <dc:creator>Margaret Dickman</dc:creator>
  <cp:lastModifiedBy>Margaret Dickman</cp:lastModifiedBy>
  <cp:revision>8</cp:revision>
  <dcterms:created xsi:type="dcterms:W3CDTF">2024-03-06T18:04:46Z</dcterms:created>
  <dcterms:modified xsi:type="dcterms:W3CDTF">2024-03-06T18:31:12Z</dcterms:modified>
</cp:coreProperties>
</file>