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e2I+3/WjLbUF8Eviv5a9aTzUM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626" y="11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customschemas.google.com/relationships/presentationmetadata" Target="meta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E386DF-A9B9-4764-B2AA-A65DAD81507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D96953A-5A9F-4BE2-A36F-54EA7DE1BB71}">
      <dgm:prSet phldrT="[Text]"/>
      <dgm:spPr/>
      <dgm:t>
        <a:bodyPr/>
        <a:lstStyle/>
        <a:p>
          <a:r>
            <a:rPr lang="en-US" dirty="0"/>
            <a:t>Type 1 Hypersensitivity Reaction</a:t>
          </a:r>
        </a:p>
      </dgm:t>
    </dgm:pt>
    <dgm:pt modelId="{B08B8A6C-C5BF-49F0-8315-805747C50DB9}" type="parTrans" cxnId="{49C3D166-1B83-4665-AD93-12825A006BCC}">
      <dgm:prSet/>
      <dgm:spPr/>
      <dgm:t>
        <a:bodyPr/>
        <a:lstStyle/>
        <a:p>
          <a:endParaRPr lang="en-US"/>
        </a:p>
      </dgm:t>
    </dgm:pt>
    <dgm:pt modelId="{C017E527-5101-4598-ADBC-80B562779774}" type="sibTrans" cxnId="{49C3D166-1B83-4665-AD93-12825A006BCC}">
      <dgm:prSet/>
      <dgm:spPr/>
      <dgm:t>
        <a:bodyPr/>
        <a:lstStyle/>
        <a:p>
          <a:endParaRPr lang="en-US"/>
        </a:p>
      </dgm:t>
    </dgm:pt>
    <dgm:pt modelId="{B891EE72-1E62-4464-8B2C-46192F48FDFA}">
      <dgm:prSet phldrT="[Text]"/>
      <dgm:spPr/>
      <dgm:t>
        <a:bodyPr/>
        <a:lstStyle/>
        <a:p>
          <a:r>
            <a:rPr lang="en-US" dirty="0"/>
            <a:t>&gt;10 years ago</a:t>
          </a:r>
        </a:p>
      </dgm:t>
    </dgm:pt>
    <dgm:pt modelId="{B8A375FA-0846-4E96-A35C-D1D3CB903EBA}" type="parTrans" cxnId="{45F23AEC-CF81-4451-965B-11B02D471371}">
      <dgm:prSet/>
      <dgm:spPr/>
      <dgm:t>
        <a:bodyPr/>
        <a:lstStyle/>
        <a:p>
          <a:endParaRPr lang="en-US"/>
        </a:p>
      </dgm:t>
    </dgm:pt>
    <dgm:pt modelId="{1E988123-AF5C-453F-AFBB-DF350B1D6414}" type="sibTrans" cxnId="{45F23AEC-CF81-4451-965B-11B02D471371}">
      <dgm:prSet/>
      <dgm:spPr/>
      <dgm:t>
        <a:bodyPr/>
        <a:lstStyle/>
        <a:p>
          <a:endParaRPr lang="en-US"/>
        </a:p>
      </dgm:t>
    </dgm:pt>
    <dgm:pt modelId="{AC2D4E03-B107-4665-A8D1-2CBF4FB03E54}">
      <dgm:prSet phldrT="[Text]"/>
      <dgm:spPr/>
      <dgm:t>
        <a:bodyPr/>
        <a:lstStyle/>
        <a:p>
          <a:r>
            <a:rPr lang="en-US" dirty="0"/>
            <a:t>Laryngeal/tongue angioedema or anaphylaxis?</a:t>
          </a:r>
        </a:p>
      </dgm:t>
    </dgm:pt>
    <dgm:pt modelId="{E27EECF7-04DC-45CC-A821-46F5EFEEFA9A}" type="parTrans" cxnId="{C697F3C1-3A22-486B-9DEA-38D6BEB5F416}">
      <dgm:prSet/>
      <dgm:spPr/>
      <dgm:t>
        <a:bodyPr/>
        <a:lstStyle/>
        <a:p>
          <a:endParaRPr lang="en-US"/>
        </a:p>
      </dgm:t>
    </dgm:pt>
    <dgm:pt modelId="{FC5EA3F3-70E9-40C2-99E0-E4950B2D1B95}" type="sibTrans" cxnId="{C697F3C1-3A22-486B-9DEA-38D6BEB5F416}">
      <dgm:prSet/>
      <dgm:spPr/>
      <dgm:t>
        <a:bodyPr/>
        <a:lstStyle/>
        <a:p>
          <a:endParaRPr lang="en-US"/>
        </a:p>
      </dgm:t>
    </dgm:pt>
    <dgm:pt modelId="{BB081D79-4E17-468C-9E1C-077E71E69B6F}">
      <dgm:prSet phldrT="[Text]"/>
      <dgm:spPr/>
      <dgm:t>
        <a:bodyPr/>
        <a:lstStyle/>
        <a:p>
          <a:r>
            <a:rPr lang="en-US" dirty="0"/>
            <a:t>&lt;10 years ago</a:t>
          </a:r>
        </a:p>
      </dgm:t>
    </dgm:pt>
    <dgm:pt modelId="{C25A88AA-667E-4869-BA40-F9BCEC9C1CD8}" type="parTrans" cxnId="{6BE195E9-AC98-4767-88BF-43E837E63DBC}">
      <dgm:prSet/>
      <dgm:spPr/>
      <dgm:t>
        <a:bodyPr/>
        <a:lstStyle/>
        <a:p>
          <a:endParaRPr lang="en-US"/>
        </a:p>
      </dgm:t>
    </dgm:pt>
    <dgm:pt modelId="{30BB6BAD-B755-4AC4-B46E-FF69D5241C93}" type="sibTrans" cxnId="{6BE195E9-AC98-4767-88BF-43E837E63DBC}">
      <dgm:prSet/>
      <dgm:spPr/>
      <dgm:t>
        <a:bodyPr/>
        <a:lstStyle/>
        <a:p>
          <a:endParaRPr lang="en-US"/>
        </a:p>
      </dgm:t>
    </dgm:pt>
    <dgm:pt modelId="{F52C5413-4FBD-4D92-A526-60F8CCC1DBC1}">
      <dgm:prSet phldrT="[Text]"/>
      <dgm:spPr/>
      <dgm:t>
        <a:bodyPr/>
        <a:lstStyle/>
        <a:p>
          <a:r>
            <a:rPr lang="en-US" dirty="0"/>
            <a:t>Documented tolerance of penicillin-class antibiotic since last reaction?</a:t>
          </a:r>
        </a:p>
      </dgm:t>
    </dgm:pt>
    <dgm:pt modelId="{336AC879-1F5C-4A1B-8453-9F2C4FC8596D}" type="parTrans" cxnId="{6FA23684-DCE5-4A0F-9705-DE3B37D17462}">
      <dgm:prSet/>
      <dgm:spPr/>
      <dgm:t>
        <a:bodyPr/>
        <a:lstStyle/>
        <a:p>
          <a:endParaRPr lang="en-US"/>
        </a:p>
      </dgm:t>
    </dgm:pt>
    <dgm:pt modelId="{CA0DAC5B-AC92-4064-8E49-6653CFA6E0F6}" type="sibTrans" cxnId="{6FA23684-DCE5-4A0F-9705-DE3B37D17462}">
      <dgm:prSet/>
      <dgm:spPr/>
      <dgm:t>
        <a:bodyPr/>
        <a:lstStyle/>
        <a:p>
          <a:endParaRPr lang="en-US"/>
        </a:p>
      </dgm:t>
    </dgm:pt>
    <dgm:pt modelId="{E7164576-2F2C-4A48-A30F-29CFEE9FFC28}">
      <dgm:prSet phldrT="[Text]"/>
      <dgm:spPr/>
      <dgm:t>
        <a:bodyPr/>
        <a:lstStyle/>
        <a:p>
          <a:r>
            <a:rPr lang="en-US" dirty="0"/>
            <a:t>Yes</a:t>
          </a:r>
        </a:p>
      </dgm:t>
    </dgm:pt>
    <dgm:pt modelId="{C174AA6E-71A1-4C58-809D-E4B66E6D1652}" type="parTrans" cxnId="{6A4686EE-5B9C-4715-BE75-3955A8501851}">
      <dgm:prSet/>
      <dgm:spPr/>
      <dgm:t>
        <a:bodyPr/>
        <a:lstStyle/>
        <a:p>
          <a:endParaRPr lang="en-US"/>
        </a:p>
      </dgm:t>
    </dgm:pt>
    <dgm:pt modelId="{5A36544C-4D97-4FC7-9FE6-8C099334DB74}" type="sibTrans" cxnId="{6A4686EE-5B9C-4715-BE75-3955A8501851}">
      <dgm:prSet/>
      <dgm:spPr/>
      <dgm:t>
        <a:bodyPr/>
        <a:lstStyle/>
        <a:p>
          <a:endParaRPr lang="en-US"/>
        </a:p>
      </dgm:t>
    </dgm:pt>
    <dgm:pt modelId="{6C3EC968-4420-49C7-BBAE-BD5EF9A34224}">
      <dgm:prSet phldrT="[Text]"/>
      <dgm:spPr/>
      <dgm:t>
        <a:bodyPr/>
        <a:lstStyle/>
        <a:p>
          <a:r>
            <a:rPr lang="en-US" dirty="0"/>
            <a:t>Documented tolerance of penicillin-class antibiotic since last reaction?</a:t>
          </a:r>
        </a:p>
      </dgm:t>
    </dgm:pt>
    <dgm:pt modelId="{2821CCD9-7397-4D3C-85E2-033CD968CDD5}" type="parTrans" cxnId="{E23942E5-803D-4054-8AAF-F6C12C68FFE8}">
      <dgm:prSet/>
      <dgm:spPr/>
      <dgm:t>
        <a:bodyPr/>
        <a:lstStyle/>
        <a:p>
          <a:endParaRPr lang="en-US"/>
        </a:p>
      </dgm:t>
    </dgm:pt>
    <dgm:pt modelId="{8956B8E6-646E-462C-93DC-FFDE2C4704BF}" type="sibTrans" cxnId="{E23942E5-803D-4054-8AAF-F6C12C68FFE8}">
      <dgm:prSet/>
      <dgm:spPr/>
      <dgm:t>
        <a:bodyPr/>
        <a:lstStyle/>
        <a:p>
          <a:endParaRPr lang="en-US"/>
        </a:p>
      </dgm:t>
    </dgm:pt>
    <dgm:pt modelId="{A677FC7C-97EC-4BE0-98A4-50A38A5CCADC}">
      <dgm:prSet phldrT="[Text]"/>
      <dgm:spPr/>
      <dgm:t>
        <a:bodyPr/>
        <a:lstStyle/>
        <a:p>
          <a:r>
            <a:rPr lang="en-US" dirty="0"/>
            <a:t>Yes</a:t>
          </a:r>
        </a:p>
      </dgm:t>
    </dgm:pt>
    <dgm:pt modelId="{E098B5CC-F8EC-4152-A17B-A3EBB754D643}" type="parTrans" cxnId="{763F7F2C-B8F4-4709-93DE-A73F95F57646}">
      <dgm:prSet/>
      <dgm:spPr/>
      <dgm:t>
        <a:bodyPr/>
        <a:lstStyle/>
        <a:p>
          <a:endParaRPr lang="en-US"/>
        </a:p>
      </dgm:t>
    </dgm:pt>
    <dgm:pt modelId="{5DE0D831-F789-4FDA-8788-7E2F62BDC861}" type="sibTrans" cxnId="{763F7F2C-B8F4-4709-93DE-A73F95F57646}">
      <dgm:prSet/>
      <dgm:spPr/>
      <dgm:t>
        <a:bodyPr/>
        <a:lstStyle/>
        <a:p>
          <a:endParaRPr lang="en-US"/>
        </a:p>
      </dgm:t>
    </dgm:pt>
    <dgm:pt modelId="{89AA201F-80B5-4DD9-B0A1-2D31E1BD7015}">
      <dgm:prSet phldrT="[Text]"/>
      <dgm:spPr>
        <a:solidFill>
          <a:schemeClr val="accent2">
            <a:lumMod val="75000"/>
          </a:schemeClr>
        </a:solidFill>
      </dgm:spPr>
      <dgm:t>
        <a:bodyPr/>
        <a:lstStyle/>
        <a:p>
          <a:r>
            <a:rPr lang="en-US" dirty="0"/>
            <a:t>Amoxicillin Challenge</a:t>
          </a:r>
        </a:p>
      </dgm:t>
    </dgm:pt>
    <dgm:pt modelId="{08FB403D-48CA-4074-BCD9-3F4E2A2A4D7C}" type="parTrans" cxnId="{EBC851F5-8F98-4ABE-8E44-2D55D0589DAB}">
      <dgm:prSet/>
      <dgm:spPr/>
      <dgm:t>
        <a:bodyPr/>
        <a:lstStyle/>
        <a:p>
          <a:endParaRPr lang="en-US"/>
        </a:p>
      </dgm:t>
    </dgm:pt>
    <dgm:pt modelId="{68E88D79-606D-4CB9-A422-3D0A10989A3B}" type="sibTrans" cxnId="{EBC851F5-8F98-4ABE-8E44-2D55D0589DAB}">
      <dgm:prSet/>
      <dgm:spPr/>
      <dgm:t>
        <a:bodyPr/>
        <a:lstStyle/>
        <a:p>
          <a:endParaRPr lang="en-US"/>
        </a:p>
      </dgm:t>
    </dgm:pt>
    <dgm:pt modelId="{71A702C5-0AC6-43EB-82AB-69DCAC341A21}">
      <dgm:prSet phldrT="[Text]"/>
      <dgm:spPr/>
      <dgm:t>
        <a:bodyPr/>
        <a:lstStyle/>
        <a:p>
          <a:r>
            <a:rPr lang="en-US" dirty="0"/>
            <a:t>No</a:t>
          </a:r>
        </a:p>
      </dgm:t>
    </dgm:pt>
    <dgm:pt modelId="{73669EA1-E3C7-44EF-95BC-7945EF979FC6}" type="parTrans" cxnId="{DD955C88-AD32-4115-AE04-860EEBA0C5F1}">
      <dgm:prSet/>
      <dgm:spPr/>
      <dgm:t>
        <a:bodyPr/>
        <a:lstStyle/>
        <a:p>
          <a:endParaRPr lang="en-US"/>
        </a:p>
      </dgm:t>
    </dgm:pt>
    <dgm:pt modelId="{2DEF1D66-9F8E-4A64-94A7-E7278B7A5EB1}" type="sibTrans" cxnId="{DD955C88-AD32-4115-AE04-860EEBA0C5F1}">
      <dgm:prSet/>
      <dgm:spPr/>
      <dgm:t>
        <a:bodyPr/>
        <a:lstStyle/>
        <a:p>
          <a:endParaRPr lang="en-US"/>
        </a:p>
      </dgm:t>
    </dgm:pt>
    <dgm:pt modelId="{B60A1D59-5963-4AB5-8E47-5EAB07D670F2}">
      <dgm:prSet phldrT="[Text]"/>
      <dgm:spPr/>
      <dgm:t>
        <a:bodyPr/>
        <a:lstStyle/>
        <a:p>
          <a:r>
            <a:rPr lang="en-US" dirty="0"/>
            <a:t>Outpatient Penicillin Skin Test</a:t>
          </a:r>
        </a:p>
      </dgm:t>
    </dgm:pt>
    <dgm:pt modelId="{7945E48D-10CE-49A5-8A7A-A5388833050B}" type="parTrans" cxnId="{0585B01E-FD12-457F-A6A7-DA4AC12399CF}">
      <dgm:prSet/>
      <dgm:spPr/>
      <dgm:t>
        <a:bodyPr/>
        <a:lstStyle/>
        <a:p>
          <a:endParaRPr lang="en-US"/>
        </a:p>
      </dgm:t>
    </dgm:pt>
    <dgm:pt modelId="{E7DA4FFE-6D2A-4AEF-A74E-557119E607AA}" type="sibTrans" cxnId="{0585B01E-FD12-457F-A6A7-DA4AC12399CF}">
      <dgm:prSet/>
      <dgm:spPr/>
      <dgm:t>
        <a:bodyPr/>
        <a:lstStyle/>
        <a:p>
          <a:endParaRPr lang="en-US"/>
        </a:p>
      </dgm:t>
    </dgm:pt>
    <dgm:pt modelId="{4D1742AA-584F-4509-B18F-14C078022572}">
      <dgm:prSet phldrT="[Text]"/>
      <dgm:spPr/>
      <dgm:t>
        <a:bodyPr/>
        <a:lstStyle/>
        <a:p>
          <a:r>
            <a:rPr lang="en-US" dirty="0"/>
            <a:t>No</a:t>
          </a:r>
        </a:p>
      </dgm:t>
    </dgm:pt>
    <dgm:pt modelId="{18DEEAEE-50EB-4052-9D51-A142980F7F6A}" type="parTrans" cxnId="{FF457DE7-86E3-4EE4-A4F4-4E26E3EEB7EA}">
      <dgm:prSet/>
      <dgm:spPr/>
      <dgm:t>
        <a:bodyPr/>
        <a:lstStyle/>
        <a:p>
          <a:endParaRPr lang="en-US"/>
        </a:p>
      </dgm:t>
    </dgm:pt>
    <dgm:pt modelId="{E7B3111D-F689-424E-AB8A-E4FA38DD46DD}" type="sibTrans" cxnId="{FF457DE7-86E3-4EE4-A4F4-4E26E3EEB7EA}">
      <dgm:prSet/>
      <dgm:spPr/>
      <dgm:t>
        <a:bodyPr/>
        <a:lstStyle/>
        <a:p>
          <a:endParaRPr lang="en-US"/>
        </a:p>
      </dgm:t>
    </dgm:pt>
    <dgm:pt modelId="{99536440-A455-47C9-AE18-B95683FE14D9}">
      <dgm:prSet phldrT="[Text]"/>
      <dgm:spPr>
        <a:solidFill>
          <a:schemeClr val="accent2">
            <a:lumMod val="75000"/>
          </a:schemeClr>
        </a:solidFill>
      </dgm:spPr>
      <dgm:t>
        <a:bodyPr/>
        <a:lstStyle/>
        <a:p>
          <a:r>
            <a:rPr lang="en-US" dirty="0"/>
            <a:t>Amoxicillin Challenge</a:t>
          </a:r>
        </a:p>
      </dgm:t>
    </dgm:pt>
    <dgm:pt modelId="{2A284426-E2FF-4109-856C-8C4D86E32D19}" type="parTrans" cxnId="{EA28E398-023F-47D5-AECC-3CAC5735B4F4}">
      <dgm:prSet/>
      <dgm:spPr/>
      <dgm:t>
        <a:bodyPr/>
        <a:lstStyle/>
        <a:p>
          <a:endParaRPr lang="en-US"/>
        </a:p>
      </dgm:t>
    </dgm:pt>
    <dgm:pt modelId="{3EB6C221-4F9D-4589-978B-0BAAF71BA8B0}" type="sibTrans" cxnId="{EA28E398-023F-47D5-AECC-3CAC5735B4F4}">
      <dgm:prSet/>
      <dgm:spPr/>
      <dgm:t>
        <a:bodyPr/>
        <a:lstStyle/>
        <a:p>
          <a:endParaRPr lang="en-US"/>
        </a:p>
      </dgm:t>
    </dgm:pt>
    <dgm:pt modelId="{DD29E463-88DB-4572-873C-B0DD6EC0AC30}">
      <dgm:prSet phldrT="[Text]"/>
      <dgm:spPr/>
      <dgm:t>
        <a:bodyPr/>
        <a:lstStyle/>
        <a:p>
          <a:r>
            <a:rPr lang="en-US" dirty="0"/>
            <a:t>Yes</a:t>
          </a:r>
        </a:p>
      </dgm:t>
    </dgm:pt>
    <dgm:pt modelId="{57AE74DE-2A58-4B41-9F40-286435E31B40}" type="parTrans" cxnId="{DC7139A0-8183-4CE5-89C1-0EEBC369E0DD}">
      <dgm:prSet/>
      <dgm:spPr/>
      <dgm:t>
        <a:bodyPr/>
        <a:lstStyle/>
        <a:p>
          <a:endParaRPr lang="en-US"/>
        </a:p>
      </dgm:t>
    </dgm:pt>
    <dgm:pt modelId="{FE776853-B825-40CD-AC1C-13AB66A31F72}" type="sibTrans" cxnId="{DC7139A0-8183-4CE5-89C1-0EEBC369E0DD}">
      <dgm:prSet/>
      <dgm:spPr/>
      <dgm:t>
        <a:bodyPr/>
        <a:lstStyle/>
        <a:p>
          <a:endParaRPr lang="en-US"/>
        </a:p>
      </dgm:t>
    </dgm:pt>
    <dgm:pt modelId="{829F4160-F719-458B-86BF-DC54E53B5C94}">
      <dgm:prSet phldrT="[Text]"/>
      <dgm:spPr>
        <a:solidFill>
          <a:schemeClr val="accent2">
            <a:lumMod val="75000"/>
          </a:schemeClr>
        </a:solidFill>
      </dgm:spPr>
      <dgm:t>
        <a:bodyPr/>
        <a:lstStyle/>
        <a:p>
          <a:r>
            <a:rPr lang="en-US" dirty="0"/>
            <a:t>Amoxicillin Challenge</a:t>
          </a:r>
        </a:p>
      </dgm:t>
    </dgm:pt>
    <dgm:pt modelId="{A461FC07-9EDB-4947-B369-2AF700BB6484}" type="parTrans" cxnId="{738CF046-A162-495F-87E3-BF96D66F9056}">
      <dgm:prSet/>
      <dgm:spPr/>
      <dgm:t>
        <a:bodyPr/>
        <a:lstStyle/>
        <a:p>
          <a:endParaRPr lang="en-US"/>
        </a:p>
      </dgm:t>
    </dgm:pt>
    <dgm:pt modelId="{31F3A4A2-3346-4228-958F-B95FD074E47E}" type="sibTrans" cxnId="{738CF046-A162-495F-87E3-BF96D66F9056}">
      <dgm:prSet/>
      <dgm:spPr/>
      <dgm:t>
        <a:bodyPr/>
        <a:lstStyle/>
        <a:p>
          <a:endParaRPr lang="en-US"/>
        </a:p>
      </dgm:t>
    </dgm:pt>
    <dgm:pt modelId="{E8A43CF6-5288-4B32-BDC2-76CF60DBCABF}">
      <dgm:prSet phldrT="[Text]"/>
      <dgm:spPr/>
      <dgm:t>
        <a:bodyPr/>
        <a:lstStyle/>
        <a:p>
          <a:r>
            <a:rPr lang="en-US" dirty="0"/>
            <a:t>No</a:t>
          </a:r>
        </a:p>
      </dgm:t>
    </dgm:pt>
    <dgm:pt modelId="{FFD4D79C-4711-444F-9FC4-9955287B505B}" type="parTrans" cxnId="{9907BDF9-BBFB-40BB-B4E8-FDF72B2BE22F}">
      <dgm:prSet/>
      <dgm:spPr/>
      <dgm:t>
        <a:bodyPr/>
        <a:lstStyle/>
        <a:p>
          <a:endParaRPr lang="en-US"/>
        </a:p>
      </dgm:t>
    </dgm:pt>
    <dgm:pt modelId="{C6615F05-D17D-4A8D-93FC-68C0491B8785}" type="sibTrans" cxnId="{9907BDF9-BBFB-40BB-B4E8-FDF72B2BE22F}">
      <dgm:prSet/>
      <dgm:spPr/>
      <dgm:t>
        <a:bodyPr/>
        <a:lstStyle/>
        <a:p>
          <a:endParaRPr lang="en-US"/>
        </a:p>
      </dgm:t>
    </dgm:pt>
    <dgm:pt modelId="{829A917F-E68F-4A38-B5E9-927F23F1C4F6}">
      <dgm:prSet phldrT="[Text]"/>
      <dgm:spPr/>
      <dgm:t>
        <a:bodyPr/>
        <a:lstStyle/>
        <a:p>
          <a:r>
            <a:rPr lang="en-US" dirty="0"/>
            <a:t>Outpatient Penicillin Skin Test</a:t>
          </a:r>
        </a:p>
      </dgm:t>
    </dgm:pt>
    <dgm:pt modelId="{ADCEB35F-93EA-4080-81EC-CCF8C991EE3A}" type="parTrans" cxnId="{74D5FD45-A790-4DFC-B6DB-EA33ADF666BC}">
      <dgm:prSet/>
      <dgm:spPr/>
      <dgm:t>
        <a:bodyPr/>
        <a:lstStyle/>
        <a:p>
          <a:endParaRPr lang="en-US"/>
        </a:p>
      </dgm:t>
    </dgm:pt>
    <dgm:pt modelId="{C075DA53-42D2-4F87-96BF-2E9316FC310B}" type="sibTrans" cxnId="{74D5FD45-A790-4DFC-B6DB-EA33ADF666BC}">
      <dgm:prSet/>
      <dgm:spPr/>
      <dgm:t>
        <a:bodyPr/>
        <a:lstStyle/>
        <a:p>
          <a:endParaRPr lang="en-US"/>
        </a:p>
      </dgm:t>
    </dgm:pt>
    <dgm:pt modelId="{DBB90883-D50D-453C-B679-C0639453F213}" type="pres">
      <dgm:prSet presAssocID="{EDE386DF-A9B9-4764-B2AA-A65DAD81507E}" presName="diagram" presStyleCnt="0">
        <dgm:presLayoutVars>
          <dgm:chPref val="1"/>
          <dgm:dir/>
          <dgm:animOne val="branch"/>
          <dgm:animLvl val="lvl"/>
          <dgm:resizeHandles val="exact"/>
        </dgm:presLayoutVars>
      </dgm:prSet>
      <dgm:spPr/>
      <dgm:t>
        <a:bodyPr/>
        <a:lstStyle/>
        <a:p>
          <a:endParaRPr lang="en-US"/>
        </a:p>
      </dgm:t>
    </dgm:pt>
    <dgm:pt modelId="{E4F8C666-2899-40C5-B934-0A0CA30502EC}" type="pres">
      <dgm:prSet presAssocID="{0D96953A-5A9F-4BE2-A36F-54EA7DE1BB71}" presName="root1" presStyleCnt="0"/>
      <dgm:spPr/>
    </dgm:pt>
    <dgm:pt modelId="{CF0D1286-9D6C-4C99-BCD0-4ADF557224ED}" type="pres">
      <dgm:prSet presAssocID="{0D96953A-5A9F-4BE2-A36F-54EA7DE1BB71}" presName="LevelOneTextNode" presStyleLbl="node0" presStyleIdx="0" presStyleCnt="1">
        <dgm:presLayoutVars>
          <dgm:chPref val="3"/>
        </dgm:presLayoutVars>
      </dgm:prSet>
      <dgm:spPr/>
      <dgm:t>
        <a:bodyPr/>
        <a:lstStyle/>
        <a:p>
          <a:endParaRPr lang="en-US"/>
        </a:p>
      </dgm:t>
    </dgm:pt>
    <dgm:pt modelId="{CCC04CF6-D843-4450-9646-52B3B0333F61}" type="pres">
      <dgm:prSet presAssocID="{0D96953A-5A9F-4BE2-A36F-54EA7DE1BB71}" presName="level2hierChild" presStyleCnt="0"/>
      <dgm:spPr/>
    </dgm:pt>
    <dgm:pt modelId="{D1000497-2A7B-4280-9F98-BD23442ED82D}" type="pres">
      <dgm:prSet presAssocID="{B8A375FA-0846-4E96-A35C-D1D3CB903EBA}" presName="conn2-1" presStyleLbl="parChTrans1D2" presStyleIdx="0" presStyleCnt="2"/>
      <dgm:spPr/>
      <dgm:t>
        <a:bodyPr/>
        <a:lstStyle/>
        <a:p>
          <a:endParaRPr lang="en-US"/>
        </a:p>
      </dgm:t>
    </dgm:pt>
    <dgm:pt modelId="{A3675510-9D75-4413-A076-FEA28373CEA7}" type="pres">
      <dgm:prSet presAssocID="{B8A375FA-0846-4E96-A35C-D1D3CB903EBA}" presName="connTx" presStyleLbl="parChTrans1D2" presStyleIdx="0" presStyleCnt="2"/>
      <dgm:spPr/>
      <dgm:t>
        <a:bodyPr/>
        <a:lstStyle/>
        <a:p>
          <a:endParaRPr lang="en-US"/>
        </a:p>
      </dgm:t>
    </dgm:pt>
    <dgm:pt modelId="{B9AB421D-67AF-4DAD-80F5-BFC44ABB9487}" type="pres">
      <dgm:prSet presAssocID="{B891EE72-1E62-4464-8B2C-46192F48FDFA}" presName="root2" presStyleCnt="0"/>
      <dgm:spPr/>
    </dgm:pt>
    <dgm:pt modelId="{236BB215-0126-4E2B-A4F1-9E53CF331F6F}" type="pres">
      <dgm:prSet presAssocID="{B891EE72-1E62-4464-8B2C-46192F48FDFA}" presName="LevelTwoTextNode" presStyleLbl="node2" presStyleIdx="0" presStyleCnt="2">
        <dgm:presLayoutVars>
          <dgm:chPref val="3"/>
        </dgm:presLayoutVars>
      </dgm:prSet>
      <dgm:spPr/>
      <dgm:t>
        <a:bodyPr/>
        <a:lstStyle/>
        <a:p>
          <a:endParaRPr lang="en-US"/>
        </a:p>
      </dgm:t>
    </dgm:pt>
    <dgm:pt modelId="{9FEC7087-9A71-4B69-833F-6066FFD5DD29}" type="pres">
      <dgm:prSet presAssocID="{B891EE72-1E62-4464-8B2C-46192F48FDFA}" presName="level3hierChild" presStyleCnt="0"/>
      <dgm:spPr/>
    </dgm:pt>
    <dgm:pt modelId="{003719DB-7FD1-41A1-A59A-6E44CDC13154}" type="pres">
      <dgm:prSet presAssocID="{E27EECF7-04DC-45CC-A821-46F5EFEEFA9A}" presName="conn2-1" presStyleLbl="parChTrans1D3" presStyleIdx="0" presStyleCnt="2"/>
      <dgm:spPr/>
      <dgm:t>
        <a:bodyPr/>
        <a:lstStyle/>
        <a:p>
          <a:endParaRPr lang="en-US"/>
        </a:p>
      </dgm:t>
    </dgm:pt>
    <dgm:pt modelId="{45AB14B8-F554-4EC9-B25A-5FCF0326A82C}" type="pres">
      <dgm:prSet presAssocID="{E27EECF7-04DC-45CC-A821-46F5EFEEFA9A}" presName="connTx" presStyleLbl="parChTrans1D3" presStyleIdx="0" presStyleCnt="2"/>
      <dgm:spPr/>
      <dgm:t>
        <a:bodyPr/>
        <a:lstStyle/>
        <a:p>
          <a:endParaRPr lang="en-US"/>
        </a:p>
      </dgm:t>
    </dgm:pt>
    <dgm:pt modelId="{C3F26B94-7C27-4EB1-B269-6B698D063F84}" type="pres">
      <dgm:prSet presAssocID="{AC2D4E03-B107-4665-A8D1-2CBF4FB03E54}" presName="root2" presStyleCnt="0"/>
      <dgm:spPr/>
    </dgm:pt>
    <dgm:pt modelId="{108126B8-24CE-4816-AD5D-E88E7227F0D9}" type="pres">
      <dgm:prSet presAssocID="{AC2D4E03-B107-4665-A8D1-2CBF4FB03E54}" presName="LevelTwoTextNode" presStyleLbl="node3" presStyleIdx="0" presStyleCnt="2">
        <dgm:presLayoutVars>
          <dgm:chPref val="3"/>
        </dgm:presLayoutVars>
      </dgm:prSet>
      <dgm:spPr/>
      <dgm:t>
        <a:bodyPr/>
        <a:lstStyle/>
        <a:p>
          <a:endParaRPr lang="en-US"/>
        </a:p>
      </dgm:t>
    </dgm:pt>
    <dgm:pt modelId="{ECC071A9-A1B1-414A-B509-A54C4FEC6612}" type="pres">
      <dgm:prSet presAssocID="{AC2D4E03-B107-4665-A8D1-2CBF4FB03E54}" presName="level3hierChild" presStyleCnt="0"/>
      <dgm:spPr/>
    </dgm:pt>
    <dgm:pt modelId="{486357AF-403C-4FEB-A854-67DDA3D3A3AE}" type="pres">
      <dgm:prSet presAssocID="{C174AA6E-71A1-4C58-809D-E4B66E6D1652}" presName="conn2-1" presStyleLbl="parChTrans1D4" presStyleIdx="0" presStyleCnt="12"/>
      <dgm:spPr/>
      <dgm:t>
        <a:bodyPr/>
        <a:lstStyle/>
        <a:p>
          <a:endParaRPr lang="en-US"/>
        </a:p>
      </dgm:t>
    </dgm:pt>
    <dgm:pt modelId="{FC14F47F-3677-4943-8A84-30AAEF4A1516}" type="pres">
      <dgm:prSet presAssocID="{C174AA6E-71A1-4C58-809D-E4B66E6D1652}" presName="connTx" presStyleLbl="parChTrans1D4" presStyleIdx="0" presStyleCnt="12"/>
      <dgm:spPr/>
      <dgm:t>
        <a:bodyPr/>
        <a:lstStyle/>
        <a:p>
          <a:endParaRPr lang="en-US"/>
        </a:p>
      </dgm:t>
    </dgm:pt>
    <dgm:pt modelId="{3E65F6E8-49FB-4D52-BC6A-3719D8B39AAC}" type="pres">
      <dgm:prSet presAssocID="{E7164576-2F2C-4A48-A30F-29CFEE9FFC28}" presName="root2" presStyleCnt="0"/>
      <dgm:spPr/>
    </dgm:pt>
    <dgm:pt modelId="{F1B48B19-0B61-40F3-8D07-EC34053AA668}" type="pres">
      <dgm:prSet presAssocID="{E7164576-2F2C-4A48-A30F-29CFEE9FFC28}" presName="LevelTwoTextNode" presStyleLbl="node4" presStyleIdx="0" presStyleCnt="12">
        <dgm:presLayoutVars>
          <dgm:chPref val="3"/>
        </dgm:presLayoutVars>
      </dgm:prSet>
      <dgm:spPr/>
      <dgm:t>
        <a:bodyPr/>
        <a:lstStyle/>
        <a:p>
          <a:endParaRPr lang="en-US"/>
        </a:p>
      </dgm:t>
    </dgm:pt>
    <dgm:pt modelId="{765886D5-C041-4679-889C-16D3E414DFB8}" type="pres">
      <dgm:prSet presAssocID="{E7164576-2F2C-4A48-A30F-29CFEE9FFC28}" presName="level3hierChild" presStyleCnt="0"/>
      <dgm:spPr/>
    </dgm:pt>
    <dgm:pt modelId="{08AE7C46-FB84-4BC2-9ED9-0AB47436F1A7}" type="pres">
      <dgm:prSet presAssocID="{2821CCD9-7397-4D3C-85E2-033CD968CDD5}" presName="conn2-1" presStyleLbl="parChTrans1D4" presStyleIdx="1" presStyleCnt="12"/>
      <dgm:spPr/>
      <dgm:t>
        <a:bodyPr/>
        <a:lstStyle/>
        <a:p>
          <a:endParaRPr lang="en-US"/>
        </a:p>
      </dgm:t>
    </dgm:pt>
    <dgm:pt modelId="{4BD81304-542A-48E5-AF33-E93A6B709090}" type="pres">
      <dgm:prSet presAssocID="{2821CCD9-7397-4D3C-85E2-033CD968CDD5}" presName="connTx" presStyleLbl="parChTrans1D4" presStyleIdx="1" presStyleCnt="12"/>
      <dgm:spPr/>
      <dgm:t>
        <a:bodyPr/>
        <a:lstStyle/>
        <a:p>
          <a:endParaRPr lang="en-US"/>
        </a:p>
      </dgm:t>
    </dgm:pt>
    <dgm:pt modelId="{13C4E681-197B-4FFE-9E23-5548D953AC72}" type="pres">
      <dgm:prSet presAssocID="{6C3EC968-4420-49C7-BBAE-BD5EF9A34224}" presName="root2" presStyleCnt="0"/>
      <dgm:spPr/>
    </dgm:pt>
    <dgm:pt modelId="{C5599DBA-729B-41F2-8B95-D5B534C08A2E}" type="pres">
      <dgm:prSet presAssocID="{6C3EC968-4420-49C7-BBAE-BD5EF9A34224}" presName="LevelTwoTextNode" presStyleLbl="node4" presStyleIdx="1" presStyleCnt="12">
        <dgm:presLayoutVars>
          <dgm:chPref val="3"/>
        </dgm:presLayoutVars>
      </dgm:prSet>
      <dgm:spPr/>
      <dgm:t>
        <a:bodyPr/>
        <a:lstStyle/>
        <a:p>
          <a:endParaRPr lang="en-US"/>
        </a:p>
      </dgm:t>
    </dgm:pt>
    <dgm:pt modelId="{16B67EE4-0388-4D68-B998-630BA29711D1}" type="pres">
      <dgm:prSet presAssocID="{6C3EC968-4420-49C7-BBAE-BD5EF9A34224}" presName="level3hierChild" presStyleCnt="0"/>
      <dgm:spPr/>
    </dgm:pt>
    <dgm:pt modelId="{9C68CFB1-FB46-433E-8918-9A4612B4EEC4}" type="pres">
      <dgm:prSet presAssocID="{E098B5CC-F8EC-4152-A17B-A3EBB754D643}" presName="conn2-1" presStyleLbl="parChTrans1D4" presStyleIdx="2" presStyleCnt="12"/>
      <dgm:spPr/>
      <dgm:t>
        <a:bodyPr/>
        <a:lstStyle/>
        <a:p>
          <a:endParaRPr lang="en-US"/>
        </a:p>
      </dgm:t>
    </dgm:pt>
    <dgm:pt modelId="{B6983567-CC39-48CC-9ABF-6495E7C169C5}" type="pres">
      <dgm:prSet presAssocID="{E098B5CC-F8EC-4152-A17B-A3EBB754D643}" presName="connTx" presStyleLbl="parChTrans1D4" presStyleIdx="2" presStyleCnt="12"/>
      <dgm:spPr/>
      <dgm:t>
        <a:bodyPr/>
        <a:lstStyle/>
        <a:p>
          <a:endParaRPr lang="en-US"/>
        </a:p>
      </dgm:t>
    </dgm:pt>
    <dgm:pt modelId="{731DC826-9494-4DDE-9C44-0E81C99C16A6}" type="pres">
      <dgm:prSet presAssocID="{A677FC7C-97EC-4BE0-98A4-50A38A5CCADC}" presName="root2" presStyleCnt="0"/>
      <dgm:spPr/>
    </dgm:pt>
    <dgm:pt modelId="{A101FF95-7AF5-46A4-A168-28AD7C41BF92}" type="pres">
      <dgm:prSet presAssocID="{A677FC7C-97EC-4BE0-98A4-50A38A5CCADC}" presName="LevelTwoTextNode" presStyleLbl="node4" presStyleIdx="2" presStyleCnt="12">
        <dgm:presLayoutVars>
          <dgm:chPref val="3"/>
        </dgm:presLayoutVars>
      </dgm:prSet>
      <dgm:spPr/>
      <dgm:t>
        <a:bodyPr/>
        <a:lstStyle/>
        <a:p>
          <a:endParaRPr lang="en-US"/>
        </a:p>
      </dgm:t>
    </dgm:pt>
    <dgm:pt modelId="{7B8A1BC8-9B32-4780-80AD-B994B0A4231C}" type="pres">
      <dgm:prSet presAssocID="{A677FC7C-97EC-4BE0-98A4-50A38A5CCADC}" presName="level3hierChild" presStyleCnt="0"/>
      <dgm:spPr/>
    </dgm:pt>
    <dgm:pt modelId="{D1137CA6-DFA9-4CCA-8FB0-C6B91E6956F3}" type="pres">
      <dgm:prSet presAssocID="{08FB403D-48CA-4074-BCD9-3F4E2A2A4D7C}" presName="conn2-1" presStyleLbl="parChTrans1D4" presStyleIdx="3" presStyleCnt="12"/>
      <dgm:spPr/>
      <dgm:t>
        <a:bodyPr/>
        <a:lstStyle/>
        <a:p>
          <a:endParaRPr lang="en-US"/>
        </a:p>
      </dgm:t>
    </dgm:pt>
    <dgm:pt modelId="{B4CD91A3-8495-4097-A2F2-F280B73F6588}" type="pres">
      <dgm:prSet presAssocID="{08FB403D-48CA-4074-BCD9-3F4E2A2A4D7C}" presName="connTx" presStyleLbl="parChTrans1D4" presStyleIdx="3" presStyleCnt="12"/>
      <dgm:spPr/>
      <dgm:t>
        <a:bodyPr/>
        <a:lstStyle/>
        <a:p>
          <a:endParaRPr lang="en-US"/>
        </a:p>
      </dgm:t>
    </dgm:pt>
    <dgm:pt modelId="{B8D93B52-BBBB-4DFA-90AE-CA51F57484C1}" type="pres">
      <dgm:prSet presAssocID="{89AA201F-80B5-4DD9-B0A1-2D31E1BD7015}" presName="root2" presStyleCnt="0"/>
      <dgm:spPr/>
    </dgm:pt>
    <dgm:pt modelId="{5C04391C-3B48-4F4E-9588-F02E0D22D2E3}" type="pres">
      <dgm:prSet presAssocID="{89AA201F-80B5-4DD9-B0A1-2D31E1BD7015}" presName="LevelTwoTextNode" presStyleLbl="node4" presStyleIdx="3" presStyleCnt="12">
        <dgm:presLayoutVars>
          <dgm:chPref val="3"/>
        </dgm:presLayoutVars>
      </dgm:prSet>
      <dgm:spPr/>
      <dgm:t>
        <a:bodyPr/>
        <a:lstStyle/>
        <a:p>
          <a:endParaRPr lang="en-US"/>
        </a:p>
      </dgm:t>
    </dgm:pt>
    <dgm:pt modelId="{812F5535-EFD6-40ED-851C-B9AF325FC3A1}" type="pres">
      <dgm:prSet presAssocID="{89AA201F-80B5-4DD9-B0A1-2D31E1BD7015}" presName="level3hierChild" presStyleCnt="0"/>
      <dgm:spPr/>
    </dgm:pt>
    <dgm:pt modelId="{BC49BF79-882E-4E80-8585-65AFF97A669A}" type="pres">
      <dgm:prSet presAssocID="{73669EA1-E3C7-44EF-95BC-7945EF979FC6}" presName="conn2-1" presStyleLbl="parChTrans1D4" presStyleIdx="4" presStyleCnt="12"/>
      <dgm:spPr/>
      <dgm:t>
        <a:bodyPr/>
        <a:lstStyle/>
        <a:p>
          <a:endParaRPr lang="en-US"/>
        </a:p>
      </dgm:t>
    </dgm:pt>
    <dgm:pt modelId="{C2FABA77-62D8-4D9F-9CD9-52F2A91534F9}" type="pres">
      <dgm:prSet presAssocID="{73669EA1-E3C7-44EF-95BC-7945EF979FC6}" presName="connTx" presStyleLbl="parChTrans1D4" presStyleIdx="4" presStyleCnt="12"/>
      <dgm:spPr/>
      <dgm:t>
        <a:bodyPr/>
        <a:lstStyle/>
        <a:p>
          <a:endParaRPr lang="en-US"/>
        </a:p>
      </dgm:t>
    </dgm:pt>
    <dgm:pt modelId="{68C3BC35-4835-41E3-8CA0-4FA98EC6524A}" type="pres">
      <dgm:prSet presAssocID="{71A702C5-0AC6-43EB-82AB-69DCAC341A21}" presName="root2" presStyleCnt="0"/>
      <dgm:spPr/>
    </dgm:pt>
    <dgm:pt modelId="{D3AC41AE-D2A9-4B82-B0C1-95A95B7FEB33}" type="pres">
      <dgm:prSet presAssocID="{71A702C5-0AC6-43EB-82AB-69DCAC341A21}" presName="LevelTwoTextNode" presStyleLbl="node4" presStyleIdx="4" presStyleCnt="12">
        <dgm:presLayoutVars>
          <dgm:chPref val="3"/>
        </dgm:presLayoutVars>
      </dgm:prSet>
      <dgm:spPr/>
      <dgm:t>
        <a:bodyPr/>
        <a:lstStyle/>
        <a:p>
          <a:endParaRPr lang="en-US"/>
        </a:p>
      </dgm:t>
    </dgm:pt>
    <dgm:pt modelId="{97932476-E726-46A6-BCAE-4958CEBF8592}" type="pres">
      <dgm:prSet presAssocID="{71A702C5-0AC6-43EB-82AB-69DCAC341A21}" presName="level3hierChild" presStyleCnt="0"/>
      <dgm:spPr/>
    </dgm:pt>
    <dgm:pt modelId="{FE629C34-C8ED-4F8E-BBC7-6275E70F7E37}" type="pres">
      <dgm:prSet presAssocID="{7945E48D-10CE-49A5-8A7A-A5388833050B}" presName="conn2-1" presStyleLbl="parChTrans1D4" presStyleIdx="5" presStyleCnt="12"/>
      <dgm:spPr/>
      <dgm:t>
        <a:bodyPr/>
        <a:lstStyle/>
        <a:p>
          <a:endParaRPr lang="en-US"/>
        </a:p>
      </dgm:t>
    </dgm:pt>
    <dgm:pt modelId="{9BE3E7A3-A81B-4807-826E-EAA4FC08620E}" type="pres">
      <dgm:prSet presAssocID="{7945E48D-10CE-49A5-8A7A-A5388833050B}" presName="connTx" presStyleLbl="parChTrans1D4" presStyleIdx="5" presStyleCnt="12"/>
      <dgm:spPr/>
      <dgm:t>
        <a:bodyPr/>
        <a:lstStyle/>
        <a:p>
          <a:endParaRPr lang="en-US"/>
        </a:p>
      </dgm:t>
    </dgm:pt>
    <dgm:pt modelId="{2EEE5B1F-E00C-4C4F-B37A-3AB16EC5A577}" type="pres">
      <dgm:prSet presAssocID="{B60A1D59-5963-4AB5-8E47-5EAB07D670F2}" presName="root2" presStyleCnt="0"/>
      <dgm:spPr/>
    </dgm:pt>
    <dgm:pt modelId="{C25A855B-9FB4-4E09-B2D5-995E90F864A7}" type="pres">
      <dgm:prSet presAssocID="{B60A1D59-5963-4AB5-8E47-5EAB07D670F2}" presName="LevelTwoTextNode" presStyleLbl="node4" presStyleIdx="5" presStyleCnt="12">
        <dgm:presLayoutVars>
          <dgm:chPref val="3"/>
        </dgm:presLayoutVars>
      </dgm:prSet>
      <dgm:spPr/>
      <dgm:t>
        <a:bodyPr/>
        <a:lstStyle/>
        <a:p>
          <a:endParaRPr lang="en-US"/>
        </a:p>
      </dgm:t>
    </dgm:pt>
    <dgm:pt modelId="{F3EB164E-72F2-44D1-87B4-E1E78973EFFA}" type="pres">
      <dgm:prSet presAssocID="{B60A1D59-5963-4AB5-8E47-5EAB07D670F2}" presName="level3hierChild" presStyleCnt="0"/>
      <dgm:spPr/>
    </dgm:pt>
    <dgm:pt modelId="{B4B4FFA9-2098-46E4-B194-CD1CD5549B1B}" type="pres">
      <dgm:prSet presAssocID="{18DEEAEE-50EB-4052-9D51-A142980F7F6A}" presName="conn2-1" presStyleLbl="parChTrans1D4" presStyleIdx="6" presStyleCnt="12"/>
      <dgm:spPr/>
      <dgm:t>
        <a:bodyPr/>
        <a:lstStyle/>
        <a:p>
          <a:endParaRPr lang="en-US"/>
        </a:p>
      </dgm:t>
    </dgm:pt>
    <dgm:pt modelId="{9384AE53-EFA9-406C-8664-1D0EEB72E9DB}" type="pres">
      <dgm:prSet presAssocID="{18DEEAEE-50EB-4052-9D51-A142980F7F6A}" presName="connTx" presStyleLbl="parChTrans1D4" presStyleIdx="6" presStyleCnt="12"/>
      <dgm:spPr/>
      <dgm:t>
        <a:bodyPr/>
        <a:lstStyle/>
        <a:p>
          <a:endParaRPr lang="en-US"/>
        </a:p>
      </dgm:t>
    </dgm:pt>
    <dgm:pt modelId="{C008DBA0-1941-4084-8DFE-E821EE0E91EB}" type="pres">
      <dgm:prSet presAssocID="{4D1742AA-584F-4509-B18F-14C078022572}" presName="root2" presStyleCnt="0"/>
      <dgm:spPr/>
    </dgm:pt>
    <dgm:pt modelId="{6946DD4A-E4CE-4F78-A1A8-A44320B2F3CB}" type="pres">
      <dgm:prSet presAssocID="{4D1742AA-584F-4509-B18F-14C078022572}" presName="LevelTwoTextNode" presStyleLbl="node4" presStyleIdx="6" presStyleCnt="12">
        <dgm:presLayoutVars>
          <dgm:chPref val="3"/>
        </dgm:presLayoutVars>
      </dgm:prSet>
      <dgm:spPr/>
      <dgm:t>
        <a:bodyPr/>
        <a:lstStyle/>
        <a:p>
          <a:endParaRPr lang="en-US"/>
        </a:p>
      </dgm:t>
    </dgm:pt>
    <dgm:pt modelId="{BB730A8A-C896-4B4E-8F90-4B58270A48A0}" type="pres">
      <dgm:prSet presAssocID="{4D1742AA-584F-4509-B18F-14C078022572}" presName="level3hierChild" presStyleCnt="0"/>
      <dgm:spPr/>
    </dgm:pt>
    <dgm:pt modelId="{7D7D378C-024A-456A-B5FB-A4713282A165}" type="pres">
      <dgm:prSet presAssocID="{2A284426-E2FF-4109-856C-8C4D86E32D19}" presName="conn2-1" presStyleLbl="parChTrans1D4" presStyleIdx="7" presStyleCnt="12"/>
      <dgm:spPr/>
      <dgm:t>
        <a:bodyPr/>
        <a:lstStyle/>
        <a:p>
          <a:endParaRPr lang="en-US"/>
        </a:p>
      </dgm:t>
    </dgm:pt>
    <dgm:pt modelId="{1B3244B0-60BE-4982-B31B-CB0FAE8B5095}" type="pres">
      <dgm:prSet presAssocID="{2A284426-E2FF-4109-856C-8C4D86E32D19}" presName="connTx" presStyleLbl="parChTrans1D4" presStyleIdx="7" presStyleCnt="12"/>
      <dgm:spPr/>
      <dgm:t>
        <a:bodyPr/>
        <a:lstStyle/>
        <a:p>
          <a:endParaRPr lang="en-US"/>
        </a:p>
      </dgm:t>
    </dgm:pt>
    <dgm:pt modelId="{15C031A4-6470-4ECA-8876-C812E2EA49EC}" type="pres">
      <dgm:prSet presAssocID="{99536440-A455-47C9-AE18-B95683FE14D9}" presName="root2" presStyleCnt="0"/>
      <dgm:spPr/>
    </dgm:pt>
    <dgm:pt modelId="{D127837D-5CBA-4420-9B0C-D57274C21CFF}" type="pres">
      <dgm:prSet presAssocID="{99536440-A455-47C9-AE18-B95683FE14D9}" presName="LevelTwoTextNode" presStyleLbl="node4" presStyleIdx="7" presStyleCnt="12">
        <dgm:presLayoutVars>
          <dgm:chPref val="3"/>
        </dgm:presLayoutVars>
      </dgm:prSet>
      <dgm:spPr/>
      <dgm:t>
        <a:bodyPr/>
        <a:lstStyle/>
        <a:p>
          <a:endParaRPr lang="en-US"/>
        </a:p>
      </dgm:t>
    </dgm:pt>
    <dgm:pt modelId="{175B47D9-A1FE-4560-8930-4DC017EDAA20}" type="pres">
      <dgm:prSet presAssocID="{99536440-A455-47C9-AE18-B95683FE14D9}" presName="level3hierChild" presStyleCnt="0"/>
      <dgm:spPr/>
    </dgm:pt>
    <dgm:pt modelId="{8FD3B3E4-D3DF-43A0-BD18-E38F35408A0B}" type="pres">
      <dgm:prSet presAssocID="{C25A88AA-667E-4869-BA40-F9BCEC9C1CD8}" presName="conn2-1" presStyleLbl="parChTrans1D2" presStyleIdx="1" presStyleCnt="2"/>
      <dgm:spPr/>
      <dgm:t>
        <a:bodyPr/>
        <a:lstStyle/>
        <a:p>
          <a:endParaRPr lang="en-US"/>
        </a:p>
      </dgm:t>
    </dgm:pt>
    <dgm:pt modelId="{CF7EE087-A495-4723-AA5A-32F671B99676}" type="pres">
      <dgm:prSet presAssocID="{C25A88AA-667E-4869-BA40-F9BCEC9C1CD8}" presName="connTx" presStyleLbl="parChTrans1D2" presStyleIdx="1" presStyleCnt="2"/>
      <dgm:spPr/>
      <dgm:t>
        <a:bodyPr/>
        <a:lstStyle/>
        <a:p>
          <a:endParaRPr lang="en-US"/>
        </a:p>
      </dgm:t>
    </dgm:pt>
    <dgm:pt modelId="{214E688B-03C3-47BA-977F-7A8FF02E4F59}" type="pres">
      <dgm:prSet presAssocID="{BB081D79-4E17-468C-9E1C-077E71E69B6F}" presName="root2" presStyleCnt="0"/>
      <dgm:spPr/>
    </dgm:pt>
    <dgm:pt modelId="{0263075F-7A56-4CD5-9DA9-914A9E222C2A}" type="pres">
      <dgm:prSet presAssocID="{BB081D79-4E17-468C-9E1C-077E71E69B6F}" presName="LevelTwoTextNode" presStyleLbl="node2" presStyleIdx="1" presStyleCnt="2">
        <dgm:presLayoutVars>
          <dgm:chPref val="3"/>
        </dgm:presLayoutVars>
      </dgm:prSet>
      <dgm:spPr/>
      <dgm:t>
        <a:bodyPr/>
        <a:lstStyle/>
        <a:p>
          <a:endParaRPr lang="en-US"/>
        </a:p>
      </dgm:t>
    </dgm:pt>
    <dgm:pt modelId="{DDE7B47D-C386-4629-A840-36F6E30DA8CE}" type="pres">
      <dgm:prSet presAssocID="{BB081D79-4E17-468C-9E1C-077E71E69B6F}" presName="level3hierChild" presStyleCnt="0"/>
      <dgm:spPr/>
    </dgm:pt>
    <dgm:pt modelId="{0FB1C3B9-D6C0-4DDE-9464-971F833D7E74}" type="pres">
      <dgm:prSet presAssocID="{336AC879-1F5C-4A1B-8453-9F2C4FC8596D}" presName="conn2-1" presStyleLbl="parChTrans1D3" presStyleIdx="1" presStyleCnt="2"/>
      <dgm:spPr/>
      <dgm:t>
        <a:bodyPr/>
        <a:lstStyle/>
        <a:p>
          <a:endParaRPr lang="en-US"/>
        </a:p>
      </dgm:t>
    </dgm:pt>
    <dgm:pt modelId="{449DEA17-02DE-4D4B-8B2F-E707F58A8589}" type="pres">
      <dgm:prSet presAssocID="{336AC879-1F5C-4A1B-8453-9F2C4FC8596D}" presName="connTx" presStyleLbl="parChTrans1D3" presStyleIdx="1" presStyleCnt="2"/>
      <dgm:spPr/>
      <dgm:t>
        <a:bodyPr/>
        <a:lstStyle/>
        <a:p>
          <a:endParaRPr lang="en-US"/>
        </a:p>
      </dgm:t>
    </dgm:pt>
    <dgm:pt modelId="{86F33536-050C-44FD-8A80-9399F67EF2C9}" type="pres">
      <dgm:prSet presAssocID="{F52C5413-4FBD-4D92-A526-60F8CCC1DBC1}" presName="root2" presStyleCnt="0"/>
      <dgm:spPr/>
    </dgm:pt>
    <dgm:pt modelId="{128200A5-D76E-49D7-8977-7D914A61B843}" type="pres">
      <dgm:prSet presAssocID="{F52C5413-4FBD-4D92-A526-60F8CCC1DBC1}" presName="LevelTwoTextNode" presStyleLbl="node3" presStyleIdx="1" presStyleCnt="2">
        <dgm:presLayoutVars>
          <dgm:chPref val="3"/>
        </dgm:presLayoutVars>
      </dgm:prSet>
      <dgm:spPr/>
      <dgm:t>
        <a:bodyPr/>
        <a:lstStyle/>
        <a:p>
          <a:endParaRPr lang="en-US"/>
        </a:p>
      </dgm:t>
    </dgm:pt>
    <dgm:pt modelId="{20319F61-BF47-416A-AB33-FCC251B79331}" type="pres">
      <dgm:prSet presAssocID="{F52C5413-4FBD-4D92-A526-60F8CCC1DBC1}" presName="level3hierChild" presStyleCnt="0"/>
      <dgm:spPr/>
    </dgm:pt>
    <dgm:pt modelId="{230C0C69-7343-41F7-8723-1C699207B7B2}" type="pres">
      <dgm:prSet presAssocID="{57AE74DE-2A58-4B41-9F40-286435E31B40}" presName="conn2-1" presStyleLbl="parChTrans1D4" presStyleIdx="8" presStyleCnt="12"/>
      <dgm:spPr/>
      <dgm:t>
        <a:bodyPr/>
        <a:lstStyle/>
        <a:p>
          <a:endParaRPr lang="en-US"/>
        </a:p>
      </dgm:t>
    </dgm:pt>
    <dgm:pt modelId="{CD24D662-5359-41A9-9197-7321914D49A4}" type="pres">
      <dgm:prSet presAssocID="{57AE74DE-2A58-4B41-9F40-286435E31B40}" presName="connTx" presStyleLbl="parChTrans1D4" presStyleIdx="8" presStyleCnt="12"/>
      <dgm:spPr/>
      <dgm:t>
        <a:bodyPr/>
        <a:lstStyle/>
        <a:p>
          <a:endParaRPr lang="en-US"/>
        </a:p>
      </dgm:t>
    </dgm:pt>
    <dgm:pt modelId="{F9AB5BBD-9C56-4A68-B1B5-7986415B8865}" type="pres">
      <dgm:prSet presAssocID="{DD29E463-88DB-4572-873C-B0DD6EC0AC30}" presName="root2" presStyleCnt="0"/>
      <dgm:spPr/>
    </dgm:pt>
    <dgm:pt modelId="{9FE405EF-0292-4A8F-B37C-4134B3F3E634}" type="pres">
      <dgm:prSet presAssocID="{DD29E463-88DB-4572-873C-B0DD6EC0AC30}" presName="LevelTwoTextNode" presStyleLbl="node4" presStyleIdx="8" presStyleCnt="12">
        <dgm:presLayoutVars>
          <dgm:chPref val="3"/>
        </dgm:presLayoutVars>
      </dgm:prSet>
      <dgm:spPr/>
      <dgm:t>
        <a:bodyPr/>
        <a:lstStyle/>
        <a:p>
          <a:endParaRPr lang="en-US"/>
        </a:p>
      </dgm:t>
    </dgm:pt>
    <dgm:pt modelId="{F8C29F7D-1412-4411-822D-5B491D02C7FC}" type="pres">
      <dgm:prSet presAssocID="{DD29E463-88DB-4572-873C-B0DD6EC0AC30}" presName="level3hierChild" presStyleCnt="0"/>
      <dgm:spPr/>
    </dgm:pt>
    <dgm:pt modelId="{DAB7145E-0349-4D5A-9625-C5E5A59E8611}" type="pres">
      <dgm:prSet presAssocID="{A461FC07-9EDB-4947-B369-2AF700BB6484}" presName="conn2-1" presStyleLbl="parChTrans1D4" presStyleIdx="9" presStyleCnt="12"/>
      <dgm:spPr/>
      <dgm:t>
        <a:bodyPr/>
        <a:lstStyle/>
        <a:p>
          <a:endParaRPr lang="en-US"/>
        </a:p>
      </dgm:t>
    </dgm:pt>
    <dgm:pt modelId="{59159639-F627-48FC-B9E2-931F2D6651E6}" type="pres">
      <dgm:prSet presAssocID="{A461FC07-9EDB-4947-B369-2AF700BB6484}" presName="connTx" presStyleLbl="parChTrans1D4" presStyleIdx="9" presStyleCnt="12"/>
      <dgm:spPr/>
      <dgm:t>
        <a:bodyPr/>
        <a:lstStyle/>
        <a:p>
          <a:endParaRPr lang="en-US"/>
        </a:p>
      </dgm:t>
    </dgm:pt>
    <dgm:pt modelId="{5FC3247B-FEF5-4D80-A4FE-501429500BA4}" type="pres">
      <dgm:prSet presAssocID="{829F4160-F719-458B-86BF-DC54E53B5C94}" presName="root2" presStyleCnt="0"/>
      <dgm:spPr/>
    </dgm:pt>
    <dgm:pt modelId="{182A0AEC-9D88-4F16-B5CB-A36C1B48E30D}" type="pres">
      <dgm:prSet presAssocID="{829F4160-F719-458B-86BF-DC54E53B5C94}" presName="LevelTwoTextNode" presStyleLbl="node4" presStyleIdx="9" presStyleCnt="12">
        <dgm:presLayoutVars>
          <dgm:chPref val="3"/>
        </dgm:presLayoutVars>
      </dgm:prSet>
      <dgm:spPr/>
      <dgm:t>
        <a:bodyPr/>
        <a:lstStyle/>
        <a:p>
          <a:endParaRPr lang="en-US"/>
        </a:p>
      </dgm:t>
    </dgm:pt>
    <dgm:pt modelId="{BDE9387C-E771-4A88-8046-EC833FFD24FC}" type="pres">
      <dgm:prSet presAssocID="{829F4160-F719-458B-86BF-DC54E53B5C94}" presName="level3hierChild" presStyleCnt="0"/>
      <dgm:spPr/>
    </dgm:pt>
    <dgm:pt modelId="{8DF4DF73-9410-48D8-87D5-4A9667B42824}" type="pres">
      <dgm:prSet presAssocID="{FFD4D79C-4711-444F-9FC4-9955287B505B}" presName="conn2-1" presStyleLbl="parChTrans1D4" presStyleIdx="10" presStyleCnt="12"/>
      <dgm:spPr/>
      <dgm:t>
        <a:bodyPr/>
        <a:lstStyle/>
        <a:p>
          <a:endParaRPr lang="en-US"/>
        </a:p>
      </dgm:t>
    </dgm:pt>
    <dgm:pt modelId="{6A317910-BBE2-4C45-BA93-3F987F0E246E}" type="pres">
      <dgm:prSet presAssocID="{FFD4D79C-4711-444F-9FC4-9955287B505B}" presName="connTx" presStyleLbl="parChTrans1D4" presStyleIdx="10" presStyleCnt="12"/>
      <dgm:spPr/>
      <dgm:t>
        <a:bodyPr/>
        <a:lstStyle/>
        <a:p>
          <a:endParaRPr lang="en-US"/>
        </a:p>
      </dgm:t>
    </dgm:pt>
    <dgm:pt modelId="{69D8B001-85C0-45B3-89FF-950441FCBFD1}" type="pres">
      <dgm:prSet presAssocID="{E8A43CF6-5288-4B32-BDC2-76CF60DBCABF}" presName="root2" presStyleCnt="0"/>
      <dgm:spPr/>
    </dgm:pt>
    <dgm:pt modelId="{5C627AAD-C1DC-489E-B9F0-8A1A5B8372D1}" type="pres">
      <dgm:prSet presAssocID="{E8A43CF6-5288-4B32-BDC2-76CF60DBCABF}" presName="LevelTwoTextNode" presStyleLbl="node4" presStyleIdx="10" presStyleCnt="12">
        <dgm:presLayoutVars>
          <dgm:chPref val="3"/>
        </dgm:presLayoutVars>
      </dgm:prSet>
      <dgm:spPr/>
      <dgm:t>
        <a:bodyPr/>
        <a:lstStyle/>
        <a:p>
          <a:endParaRPr lang="en-US"/>
        </a:p>
      </dgm:t>
    </dgm:pt>
    <dgm:pt modelId="{C74F9389-D33F-41E1-A383-E34C44CD6AED}" type="pres">
      <dgm:prSet presAssocID="{E8A43CF6-5288-4B32-BDC2-76CF60DBCABF}" presName="level3hierChild" presStyleCnt="0"/>
      <dgm:spPr/>
    </dgm:pt>
    <dgm:pt modelId="{272F6D83-FFF2-48EE-829E-E8EAE9E6F41D}" type="pres">
      <dgm:prSet presAssocID="{ADCEB35F-93EA-4080-81EC-CCF8C991EE3A}" presName="conn2-1" presStyleLbl="parChTrans1D4" presStyleIdx="11" presStyleCnt="12"/>
      <dgm:spPr/>
      <dgm:t>
        <a:bodyPr/>
        <a:lstStyle/>
        <a:p>
          <a:endParaRPr lang="en-US"/>
        </a:p>
      </dgm:t>
    </dgm:pt>
    <dgm:pt modelId="{80FDE6F4-6E84-425F-B9BB-96801020F9B8}" type="pres">
      <dgm:prSet presAssocID="{ADCEB35F-93EA-4080-81EC-CCF8C991EE3A}" presName="connTx" presStyleLbl="parChTrans1D4" presStyleIdx="11" presStyleCnt="12"/>
      <dgm:spPr/>
      <dgm:t>
        <a:bodyPr/>
        <a:lstStyle/>
        <a:p>
          <a:endParaRPr lang="en-US"/>
        </a:p>
      </dgm:t>
    </dgm:pt>
    <dgm:pt modelId="{C715F731-0214-4CE4-B35D-21AB8552A946}" type="pres">
      <dgm:prSet presAssocID="{829A917F-E68F-4A38-B5E9-927F23F1C4F6}" presName="root2" presStyleCnt="0"/>
      <dgm:spPr/>
    </dgm:pt>
    <dgm:pt modelId="{E6E11528-58DA-4285-9094-0323E24E5807}" type="pres">
      <dgm:prSet presAssocID="{829A917F-E68F-4A38-B5E9-927F23F1C4F6}" presName="LevelTwoTextNode" presStyleLbl="node4" presStyleIdx="11" presStyleCnt="12">
        <dgm:presLayoutVars>
          <dgm:chPref val="3"/>
        </dgm:presLayoutVars>
      </dgm:prSet>
      <dgm:spPr/>
      <dgm:t>
        <a:bodyPr/>
        <a:lstStyle/>
        <a:p>
          <a:endParaRPr lang="en-US"/>
        </a:p>
      </dgm:t>
    </dgm:pt>
    <dgm:pt modelId="{0F36EF7A-3854-48BD-AC41-D3B29E69BB75}" type="pres">
      <dgm:prSet presAssocID="{829A917F-E68F-4A38-B5E9-927F23F1C4F6}" presName="level3hierChild" presStyleCnt="0"/>
      <dgm:spPr/>
    </dgm:pt>
  </dgm:ptLst>
  <dgm:cxnLst>
    <dgm:cxn modelId="{8330B2D4-23A2-43B6-9816-E6128E29D523}" type="presOf" srcId="{E27EECF7-04DC-45CC-A821-46F5EFEEFA9A}" destId="{45AB14B8-F554-4EC9-B25A-5FCF0326A82C}" srcOrd="1" destOrd="0" presId="urn:microsoft.com/office/officeart/2005/8/layout/hierarchy2"/>
    <dgm:cxn modelId="{FF457DE7-86E3-4EE4-A4F4-4E26E3EEB7EA}" srcId="{AC2D4E03-B107-4665-A8D1-2CBF4FB03E54}" destId="{4D1742AA-584F-4509-B18F-14C078022572}" srcOrd="1" destOrd="0" parTransId="{18DEEAEE-50EB-4052-9D51-A142980F7F6A}" sibTransId="{E7B3111D-F689-424E-AB8A-E4FA38DD46DD}"/>
    <dgm:cxn modelId="{370C7F9E-F6B1-48A5-A2E0-9D80C1BCFC89}" type="presOf" srcId="{99536440-A455-47C9-AE18-B95683FE14D9}" destId="{D127837D-5CBA-4420-9B0C-D57274C21CFF}" srcOrd="0" destOrd="0" presId="urn:microsoft.com/office/officeart/2005/8/layout/hierarchy2"/>
    <dgm:cxn modelId="{2BA15E6C-6D89-4DAC-B8C2-3DF826C6F96E}" type="presOf" srcId="{F52C5413-4FBD-4D92-A526-60F8CCC1DBC1}" destId="{128200A5-D76E-49D7-8977-7D914A61B843}" srcOrd="0" destOrd="0" presId="urn:microsoft.com/office/officeart/2005/8/layout/hierarchy2"/>
    <dgm:cxn modelId="{601A4359-2459-43CD-A4DB-79568C1AA9C5}" type="presOf" srcId="{DD29E463-88DB-4572-873C-B0DD6EC0AC30}" destId="{9FE405EF-0292-4A8F-B37C-4134B3F3E634}" srcOrd="0" destOrd="0" presId="urn:microsoft.com/office/officeart/2005/8/layout/hierarchy2"/>
    <dgm:cxn modelId="{A2984570-0A98-404C-9BD8-6F80F5E43D7A}" type="presOf" srcId="{ADCEB35F-93EA-4080-81EC-CCF8C991EE3A}" destId="{80FDE6F4-6E84-425F-B9BB-96801020F9B8}" srcOrd="1" destOrd="0" presId="urn:microsoft.com/office/officeart/2005/8/layout/hierarchy2"/>
    <dgm:cxn modelId="{45F23AEC-CF81-4451-965B-11B02D471371}" srcId="{0D96953A-5A9F-4BE2-A36F-54EA7DE1BB71}" destId="{B891EE72-1E62-4464-8B2C-46192F48FDFA}" srcOrd="0" destOrd="0" parTransId="{B8A375FA-0846-4E96-A35C-D1D3CB903EBA}" sibTransId="{1E988123-AF5C-453F-AFBB-DF350B1D6414}"/>
    <dgm:cxn modelId="{09A3931A-0F2D-4C3E-B913-F5CEBA1F510E}" type="presOf" srcId="{2A284426-E2FF-4109-856C-8C4D86E32D19}" destId="{1B3244B0-60BE-4982-B31B-CB0FAE8B5095}" srcOrd="1" destOrd="0" presId="urn:microsoft.com/office/officeart/2005/8/layout/hierarchy2"/>
    <dgm:cxn modelId="{5FC1DB10-0048-43D7-A818-462379BE0178}" type="presOf" srcId="{FFD4D79C-4711-444F-9FC4-9955287B505B}" destId="{6A317910-BBE2-4C45-BA93-3F987F0E246E}" srcOrd="1" destOrd="0" presId="urn:microsoft.com/office/officeart/2005/8/layout/hierarchy2"/>
    <dgm:cxn modelId="{A4B4FE96-1EE3-4744-9EB6-5210BA05C870}" type="presOf" srcId="{57AE74DE-2A58-4B41-9F40-286435E31B40}" destId="{CD24D662-5359-41A9-9197-7321914D49A4}" srcOrd="1" destOrd="0" presId="urn:microsoft.com/office/officeart/2005/8/layout/hierarchy2"/>
    <dgm:cxn modelId="{ABC27241-8D99-4FB7-B1CE-D91A48351062}" type="presOf" srcId="{A461FC07-9EDB-4947-B369-2AF700BB6484}" destId="{59159639-F627-48FC-B9E2-931F2D6651E6}" srcOrd="1" destOrd="0" presId="urn:microsoft.com/office/officeart/2005/8/layout/hierarchy2"/>
    <dgm:cxn modelId="{6A4686EE-5B9C-4715-BE75-3955A8501851}" srcId="{AC2D4E03-B107-4665-A8D1-2CBF4FB03E54}" destId="{E7164576-2F2C-4A48-A30F-29CFEE9FFC28}" srcOrd="0" destOrd="0" parTransId="{C174AA6E-71A1-4C58-809D-E4B66E6D1652}" sibTransId="{5A36544C-4D97-4FC7-9FE6-8C099334DB74}"/>
    <dgm:cxn modelId="{49C3D166-1B83-4665-AD93-12825A006BCC}" srcId="{EDE386DF-A9B9-4764-B2AA-A65DAD81507E}" destId="{0D96953A-5A9F-4BE2-A36F-54EA7DE1BB71}" srcOrd="0" destOrd="0" parTransId="{B08B8A6C-C5BF-49F0-8315-805747C50DB9}" sibTransId="{C017E527-5101-4598-ADBC-80B562779774}"/>
    <dgm:cxn modelId="{17FA19DA-21E5-47B9-98D5-3401FE44FC63}" type="presOf" srcId="{C25A88AA-667E-4869-BA40-F9BCEC9C1CD8}" destId="{CF7EE087-A495-4723-AA5A-32F671B99676}" srcOrd="1" destOrd="0" presId="urn:microsoft.com/office/officeart/2005/8/layout/hierarchy2"/>
    <dgm:cxn modelId="{738CF046-A162-495F-87E3-BF96D66F9056}" srcId="{DD29E463-88DB-4572-873C-B0DD6EC0AC30}" destId="{829F4160-F719-458B-86BF-DC54E53B5C94}" srcOrd="0" destOrd="0" parTransId="{A461FC07-9EDB-4947-B369-2AF700BB6484}" sibTransId="{31F3A4A2-3346-4228-958F-B95FD074E47E}"/>
    <dgm:cxn modelId="{99002FFE-A16F-4037-B2D7-BCBB4E48313A}" type="presOf" srcId="{2821CCD9-7397-4D3C-85E2-033CD968CDD5}" destId="{4BD81304-542A-48E5-AF33-E93A6B709090}" srcOrd="1" destOrd="0" presId="urn:microsoft.com/office/officeart/2005/8/layout/hierarchy2"/>
    <dgm:cxn modelId="{DC7139A0-8183-4CE5-89C1-0EEBC369E0DD}" srcId="{F52C5413-4FBD-4D92-A526-60F8CCC1DBC1}" destId="{DD29E463-88DB-4572-873C-B0DD6EC0AC30}" srcOrd="0" destOrd="0" parTransId="{57AE74DE-2A58-4B41-9F40-286435E31B40}" sibTransId="{FE776853-B825-40CD-AC1C-13AB66A31F72}"/>
    <dgm:cxn modelId="{DD955C88-AD32-4115-AE04-860EEBA0C5F1}" srcId="{6C3EC968-4420-49C7-BBAE-BD5EF9A34224}" destId="{71A702C5-0AC6-43EB-82AB-69DCAC341A21}" srcOrd="1" destOrd="0" parTransId="{73669EA1-E3C7-44EF-95BC-7945EF979FC6}" sibTransId="{2DEF1D66-9F8E-4A64-94A7-E7278B7A5EB1}"/>
    <dgm:cxn modelId="{506C6953-4C63-45DD-88B1-3BC87170C752}" type="presOf" srcId="{57AE74DE-2A58-4B41-9F40-286435E31B40}" destId="{230C0C69-7343-41F7-8723-1C699207B7B2}" srcOrd="0" destOrd="0" presId="urn:microsoft.com/office/officeart/2005/8/layout/hierarchy2"/>
    <dgm:cxn modelId="{40837354-F439-4598-8AFF-673BE5089A71}" type="presOf" srcId="{7945E48D-10CE-49A5-8A7A-A5388833050B}" destId="{9BE3E7A3-A81B-4807-826E-EAA4FC08620E}" srcOrd="1" destOrd="0" presId="urn:microsoft.com/office/officeart/2005/8/layout/hierarchy2"/>
    <dgm:cxn modelId="{FB25F370-30D2-448E-A3B0-F10C05801D43}" type="presOf" srcId="{AC2D4E03-B107-4665-A8D1-2CBF4FB03E54}" destId="{108126B8-24CE-4816-AD5D-E88E7227F0D9}" srcOrd="0" destOrd="0" presId="urn:microsoft.com/office/officeart/2005/8/layout/hierarchy2"/>
    <dgm:cxn modelId="{7DB67E3E-5CE8-4ECF-8C34-1997FE8135A2}" type="presOf" srcId="{E8A43CF6-5288-4B32-BDC2-76CF60DBCABF}" destId="{5C627AAD-C1DC-489E-B9F0-8A1A5B8372D1}" srcOrd="0" destOrd="0" presId="urn:microsoft.com/office/officeart/2005/8/layout/hierarchy2"/>
    <dgm:cxn modelId="{AA7A620F-7D4B-4451-81FB-E1603FA60C66}" type="presOf" srcId="{2A284426-E2FF-4109-856C-8C4D86E32D19}" destId="{7D7D378C-024A-456A-B5FB-A4713282A165}" srcOrd="0" destOrd="0" presId="urn:microsoft.com/office/officeart/2005/8/layout/hierarchy2"/>
    <dgm:cxn modelId="{187B5B98-20D2-4AB7-A3F9-1D4A3B0E6735}" type="presOf" srcId="{A677FC7C-97EC-4BE0-98A4-50A38A5CCADC}" destId="{A101FF95-7AF5-46A4-A168-28AD7C41BF92}" srcOrd="0" destOrd="0" presId="urn:microsoft.com/office/officeart/2005/8/layout/hierarchy2"/>
    <dgm:cxn modelId="{0585B01E-FD12-457F-A6A7-DA4AC12399CF}" srcId="{71A702C5-0AC6-43EB-82AB-69DCAC341A21}" destId="{B60A1D59-5963-4AB5-8E47-5EAB07D670F2}" srcOrd="0" destOrd="0" parTransId="{7945E48D-10CE-49A5-8A7A-A5388833050B}" sibTransId="{E7DA4FFE-6D2A-4AEF-A74E-557119E607AA}"/>
    <dgm:cxn modelId="{4EA17404-40ED-4CFB-8012-E563803213BB}" type="presOf" srcId="{FFD4D79C-4711-444F-9FC4-9955287B505B}" destId="{8DF4DF73-9410-48D8-87D5-4A9667B42824}" srcOrd="0" destOrd="0" presId="urn:microsoft.com/office/officeart/2005/8/layout/hierarchy2"/>
    <dgm:cxn modelId="{30EE565B-96F0-4E44-BDF2-86CDC11AF613}" type="presOf" srcId="{829F4160-F719-458B-86BF-DC54E53B5C94}" destId="{182A0AEC-9D88-4F16-B5CB-A36C1B48E30D}" srcOrd="0" destOrd="0" presId="urn:microsoft.com/office/officeart/2005/8/layout/hierarchy2"/>
    <dgm:cxn modelId="{D32F7C9B-D4C1-48FE-8C11-6167454F3344}" type="presOf" srcId="{BB081D79-4E17-468C-9E1C-077E71E69B6F}" destId="{0263075F-7A56-4CD5-9DA9-914A9E222C2A}" srcOrd="0" destOrd="0" presId="urn:microsoft.com/office/officeart/2005/8/layout/hierarchy2"/>
    <dgm:cxn modelId="{F4A68A81-E712-42D1-9805-52ACAFA759A9}" type="presOf" srcId="{829A917F-E68F-4A38-B5E9-927F23F1C4F6}" destId="{E6E11528-58DA-4285-9094-0323E24E5807}" srcOrd="0" destOrd="0" presId="urn:microsoft.com/office/officeart/2005/8/layout/hierarchy2"/>
    <dgm:cxn modelId="{731A591E-435C-4743-9354-0AD78585134F}" type="presOf" srcId="{E27EECF7-04DC-45CC-A821-46F5EFEEFA9A}" destId="{003719DB-7FD1-41A1-A59A-6E44CDC13154}" srcOrd="0" destOrd="0" presId="urn:microsoft.com/office/officeart/2005/8/layout/hierarchy2"/>
    <dgm:cxn modelId="{F9E00728-9356-4768-B7AF-8F63F9E1F72A}" type="presOf" srcId="{B60A1D59-5963-4AB5-8E47-5EAB07D670F2}" destId="{C25A855B-9FB4-4E09-B2D5-995E90F864A7}" srcOrd="0" destOrd="0" presId="urn:microsoft.com/office/officeart/2005/8/layout/hierarchy2"/>
    <dgm:cxn modelId="{F236B10A-7C96-4347-8217-BC0FDAC27FC5}" type="presOf" srcId="{C174AA6E-71A1-4C58-809D-E4B66E6D1652}" destId="{FC14F47F-3677-4943-8A84-30AAEF4A1516}" srcOrd="1" destOrd="0" presId="urn:microsoft.com/office/officeart/2005/8/layout/hierarchy2"/>
    <dgm:cxn modelId="{EBC851F5-8F98-4ABE-8E44-2D55D0589DAB}" srcId="{A677FC7C-97EC-4BE0-98A4-50A38A5CCADC}" destId="{89AA201F-80B5-4DD9-B0A1-2D31E1BD7015}" srcOrd="0" destOrd="0" parTransId="{08FB403D-48CA-4074-BCD9-3F4E2A2A4D7C}" sibTransId="{68E88D79-606D-4CB9-A422-3D0A10989A3B}"/>
    <dgm:cxn modelId="{E0A98B99-D6EF-4B62-A9E6-41A2A9004F65}" type="presOf" srcId="{73669EA1-E3C7-44EF-95BC-7945EF979FC6}" destId="{BC49BF79-882E-4E80-8585-65AFF97A669A}" srcOrd="0" destOrd="0" presId="urn:microsoft.com/office/officeart/2005/8/layout/hierarchy2"/>
    <dgm:cxn modelId="{30F541BE-8C04-41FB-93A5-EF57A39439BC}" type="presOf" srcId="{73669EA1-E3C7-44EF-95BC-7945EF979FC6}" destId="{C2FABA77-62D8-4D9F-9CD9-52F2A91534F9}" srcOrd="1" destOrd="0" presId="urn:microsoft.com/office/officeart/2005/8/layout/hierarchy2"/>
    <dgm:cxn modelId="{142464F7-6134-4F9E-A718-E5A3E89E5C80}" type="presOf" srcId="{B8A375FA-0846-4E96-A35C-D1D3CB903EBA}" destId="{D1000497-2A7B-4280-9F98-BD23442ED82D}" srcOrd="0" destOrd="0" presId="urn:microsoft.com/office/officeart/2005/8/layout/hierarchy2"/>
    <dgm:cxn modelId="{E23942E5-803D-4054-8AAF-F6C12C68FFE8}" srcId="{E7164576-2F2C-4A48-A30F-29CFEE9FFC28}" destId="{6C3EC968-4420-49C7-BBAE-BD5EF9A34224}" srcOrd="0" destOrd="0" parTransId="{2821CCD9-7397-4D3C-85E2-033CD968CDD5}" sibTransId="{8956B8E6-646E-462C-93DC-FFDE2C4704BF}"/>
    <dgm:cxn modelId="{40A1D101-5F94-4308-B640-7336F6E39EDA}" type="presOf" srcId="{B891EE72-1E62-4464-8B2C-46192F48FDFA}" destId="{236BB215-0126-4E2B-A4F1-9E53CF331F6F}" srcOrd="0" destOrd="0" presId="urn:microsoft.com/office/officeart/2005/8/layout/hierarchy2"/>
    <dgm:cxn modelId="{55F8A6EA-C273-4C2C-AA33-FF9F47AAC3BE}" type="presOf" srcId="{E098B5CC-F8EC-4152-A17B-A3EBB754D643}" destId="{B6983567-CC39-48CC-9ABF-6495E7C169C5}" srcOrd="1" destOrd="0" presId="urn:microsoft.com/office/officeart/2005/8/layout/hierarchy2"/>
    <dgm:cxn modelId="{9BEF2F0E-ED09-47CA-B418-F0ADE3140EFB}" type="presOf" srcId="{336AC879-1F5C-4A1B-8453-9F2C4FC8596D}" destId="{449DEA17-02DE-4D4B-8B2F-E707F58A8589}" srcOrd="1" destOrd="0" presId="urn:microsoft.com/office/officeart/2005/8/layout/hierarchy2"/>
    <dgm:cxn modelId="{74D5FD45-A790-4DFC-B6DB-EA33ADF666BC}" srcId="{E8A43CF6-5288-4B32-BDC2-76CF60DBCABF}" destId="{829A917F-E68F-4A38-B5E9-927F23F1C4F6}" srcOrd="0" destOrd="0" parTransId="{ADCEB35F-93EA-4080-81EC-CCF8C991EE3A}" sibTransId="{C075DA53-42D2-4F87-96BF-2E9316FC310B}"/>
    <dgm:cxn modelId="{89A14910-5D7E-479C-8948-9B579CE7CA19}" type="presOf" srcId="{18DEEAEE-50EB-4052-9D51-A142980F7F6A}" destId="{B4B4FFA9-2098-46E4-B194-CD1CD5549B1B}" srcOrd="0" destOrd="0" presId="urn:microsoft.com/office/officeart/2005/8/layout/hierarchy2"/>
    <dgm:cxn modelId="{865B1409-7CA3-4420-BF40-089AA383E218}" type="presOf" srcId="{E7164576-2F2C-4A48-A30F-29CFEE9FFC28}" destId="{F1B48B19-0B61-40F3-8D07-EC34053AA668}" srcOrd="0" destOrd="0" presId="urn:microsoft.com/office/officeart/2005/8/layout/hierarchy2"/>
    <dgm:cxn modelId="{763F7F2C-B8F4-4709-93DE-A73F95F57646}" srcId="{6C3EC968-4420-49C7-BBAE-BD5EF9A34224}" destId="{A677FC7C-97EC-4BE0-98A4-50A38A5CCADC}" srcOrd="0" destOrd="0" parTransId="{E098B5CC-F8EC-4152-A17B-A3EBB754D643}" sibTransId="{5DE0D831-F789-4FDA-8788-7E2F62BDC861}"/>
    <dgm:cxn modelId="{8C2A3D84-EC3E-4B77-B34C-6D7CDA087695}" type="presOf" srcId="{7945E48D-10CE-49A5-8A7A-A5388833050B}" destId="{FE629C34-C8ED-4F8E-BBC7-6275E70F7E37}" srcOrd="0" destOrd="0" presId="urn:microsoft.com/office/officeart/2005/8/layout/hierarchy2"/>
    <dgm:cxn modelId="{3A2AE76A-38F8-416C-8A50-298951200BE3}" type="presOf" srcId="{B8A375FA-0846-4E96-A35C-D1D3CB903EBA}" destId="{A3675510-9D75-4413-A076-FEA28373CEA7}" srcOrd="1" destOrd="0" presId="urn:microsoft.com/office/officeart/2005/8/layout/hierarchy2"/>
    <dgm:cxn modelId="{D90AB1EC-1258-44F2-AA0B-D9857AC928B0}" type="presOf" srcId="{A461FC07-9EDB-4947-B369-2AF700BB6484}" destId="{DAB7145E-0349-4D5A-9625-C5E5A59E8611}" srcOrd="0" destOrd="0" presId="urn:microsoft.com/office/officeart/2005/8/layout/hierarchy2"/>
    <dgm:cxn modelId="{06A95912-BFDD-4462-B167-03A81DCA31FD}" type="presOf" srcId="{08FB403D-48CA-4074-BCD9-3F4E2A2A4D7C}" destId="{D1137CA6-DFA9-4CCA-8FB0-C6B91E6956F3}" srcOrd="0" destOrd="0" presId="urn:microsoft.com/office/officeart/2005/8/layout/hierarchy2"/>
    <dgm:cxn modelId="{A316DC60-E28D-40D5-B44E-1A940F0A49C5}" type="presOf" srcId="{E098B5CC-F8EC-4152-A17B-A3EBB754D643}" destId="{9C68CFB1-FB46-433E-8918-9A4612B4EEC4}" srcOrd="0" destOrd="0" presId="urn:microsoft.com/office/officeart/2005/8/layout/hierarchy2"/>
    <dgm:cxn modelId="{7E54CF31-29C0-43AC-9356-213BE62926C6}" type="presOf" srcId="{C25A88AA-667E-4869-BA40-F9BCEC9C1CD8}" destId="{8FD3B3E4-D3DF-43A0-BD18-E38F35408A0B}" srcOrd="0" destOrd="0" presId="urn:microsoft.com/office/officeart/2005/8/layout/hierarchy2"/>
    <dgm:cxn modelId="{76564669-AFB7-4D59-8244-0662867BB6B0}" type="presOf" srcId="{EDE386DF-A9B9-4764-B2AA-A65DAD81507E}" destId="{DBB90883-D50D-453C-B679-C0639453F213}" srcOrd="0" destOrd="0" presId="urn:microsoft.com/office/officeart/2005/8/layout/hierarchy2"/>
    <dgm:cxn modelId="{C697F3C1-3A22-486B-9DEA-38D6BEB5F416}" srcId="{B891EE72-1E62-4464-8B2C-46192F48FDFA}" destId="{AC2D4E03-B107-4665-A8D1-2CBF4FB03E54}" srcOrd="0" destOrd="0" parTransId="{E27EECF7-04DC-45CC-A821-46F5EFEEFA9A}" sibTransId="{FC5EA3F3-70E9-40C2-99E0-E4950B2D1B95}"/>
    <dgm:cxn modelId="{8DF7B8CF-FCBD-458D-A1A3-C053EE48F890}" type="presOf" srcId="{4D1742AA-584F-4509-B18F-14C078022572}" destId="{6946DD4A-E4CE-4F78-A1A8-A44320B2F3CB}" srcOrd="0" destOrd="0" presId="urn:microsoft.com/office/officeart/2005/8/layout/hierarchy2"/>
    <dgm:cxn modelId="{2527F07D-00EE-4156-B6B7-EDBDDEC3E617}" type="presOf" srcId="{89AA201F-80B5-4DD9-B0A1-2D31E1BD7015}" destId="{5C04391C-3B48-4F4E-9588-F02E0D22D2E3}" srcOrd="0" destOrd="0" presId="urn:microsoft.com/office/officeart/2005/8/layout/hierarchy2"/>
    <dgm:cxn modelId="{DF7B768F-7AC9-4AF0-974F-871E315101ED}" type="presOf" srcId="{71A702C5-0AC6-43EB-82AB-69DCAC341A21}" destId="{D3AC41AE-D2A9-4B82-B0C1-95A95B7FEB33}" srcOrd="0" destOrd="0" presId="urn:microsoft.com/office/officeart/2005/8/layout/hierarchy2"/>
    <dgm:cxn modelId="{8AD792E3-052B-4448-8DB6-0B3AD44B0D12}" type="presOf" srcId="{0D96953A-5A9F-4BE2-A36F-54EA7DE1BB71}" destId="{CF0D1286-9D6C-4C99-BCD0-4ADF557224ED}" srcOrd="0" destOrd="0" presId="urn:microsoft.com/office/officeart/2005/8/layout/hierarchy2"/>
    <dgm:cxn modelId="{EA28E398-023F-47D5-AECC-3CAC5735B4F4}" srcId="{4D1742AA-584F-4509-B18F-14C078022572}" destId="{99536440-A455-47C9-AE18-B95683FE14D9}" srcOrd="0" destOrd="0" parTransId="{2A284426-E2FF-4109-856C-8C4D86E32D19}" sibTransId="{3EB6C221-4F9D-4589-978B-0BAAF71BA8B0}"/>
    <dgm:cxn modelId="{43189E48-0957-425B-AADA-75B5A399EC2B}" type="presOf" srcId="{08FB403D-48CA-4074-BCD9-3F4E2A2A4D7C}" destId="{B4CD91A3-8495-4097-A2F2-F280B73F6588}" srcOrd="1" destOrd="0" presId="urn:microsoft.com/office/officeart/2005/8/layout/hierarchy2"/>
    <dgm:cxn modelId="{BC994083-089D-471A-A3E1-DA870417F37C}" type="presOf" srcId="{ADCEB35F-93EA-4080-81EC-CCF8C991EE3A}" destId="{272F6D83-FFF2-48EE-829E-E8EAE9E6F41D}" srcOrd="0" destOrd="0" presId="urn:microsoft.com/office/officeart/2005/8/layout/hierarchy2"/>
    <dgm:cxn modelId="{6CC92822-5611-4096-A7EB-753644DC138D}" type="presOf" srcId="{2821CCD9-7397-4D3C-85E2-033CD968CDD5}" destId="{08AE7C46-FB84-4BC2-9ED9-0AB47436F1A7}" srcOrd="0" destOrd="0" presId="urn:microsoft.com/office/officeart/2005/8/layout/hierarchy2"/>
    <dgm:cxn modelId="{7F8D00D7-C26E-48B7-A10E-9AA0C7C24DE1}" type="presOf" srcId="{6C3EC968-4420-49C7-BBAE-BD5EF9A34224}" destId="{C5599DBA-729B-41F2-8B95-D5B534C08A2E}" srcOrd="0" destOrd="0" presId="urn:microsoft.com/office/officeart/2005/8/layout/hierarchy2"/>
    <dgm:cxn modelId="{D30C1DB0-9017-4A5F-856F-76D0FD28D31B}" type="presOf" srcId="{C174AA6E-71A1-4C58-809D-E4B66E6D1652}" destId="{486357AF-403C-4FEB-A854-67DDA3D3A3AE}" srcOrd="0" destOrd="0" presId="urn:microsoft.com/office/officeart/2005/8/layout/hierarchy2"/>
    <dgm:cxn modelId="{6BE195E9-AC98-4767-88BF-43E837E63DBC}" srcId="{0D96953A-5A9F-4BE2-A36F-54EA7DE1BB71}" destId="{BB081D79-4E17-468C-9E1C-077E71E69B6F}" srcOrd="1" destOrd="0" parTransId="{C25A88AA-667E-4869-BA40-F9BCEC9C1CD8}" sibTransId="{30BB6BAD-B755-4AC4-B46E-FF69D5241C93}"/>
    <dgm:cxn modelId="{6FA23684-DCE5-4A0F-9705-DE3B37D17462}" srcId="{BB081D79-4E17-468C-9E1C-077E71E69B6F}" destId="{F52C5413-4FBD-4D92-A526-60F8CCC1DBC1}" srcOrd="0" destOrd="0" parTransId="{336AC879-1F5C-4A1B-8453-9F2C4FC8596D}" sibTransId="{CA0DAC5B-AC92-4064-8E49-6653CFA6E0F6}"/>
    <dgm:cxn modelId="{9907BDF9-BBFB-40BB-B4E8-FDF72B2BE22F}" srcId="{F52C5413-4FBD-4D92-A526-60F8CCC1DBC1}" destId="{E8A43CF6-5288-4B32-BDC2-76CF60DBCABF}" srcOrd="1" destOrd="0" parTransId="{FFD4D79C-4711-444F-9FC4-9955287B505B}" sibTransId="{C6615F05-D17D-4A8D-93FC-68C0491B8785}"/>
    <dgm:cxn modelId="{A74153AA-DF78-4EE5-B9E4-EA4BA36ED2CE}" type="presOf" srcId="{18DEEAEE-50EB-4052-9D51-A142980F7F6A}" destId="{9384AE53-EFA9-406C-8664-1D0EEB72E9DB}" srcOrd="1" destOrd="0" presId="urn:microsoft.com/office/officeart/2005/8/layout/hierarchy2"/>
    <dgm:cxn modelId="{DB455794-EEF7-4E80-A5DE-EA85781D247B}" type="presOf" srcId="{336AC879-1F5C-4A1B-8453-9F2C4FC8596D}" destId="{0FB1C3B9-D6C0-4DDE-9464-971F833D7E74}" srcOrd="0" destOrd="0" presId="urn:microsoft.com/office/officeart/2005/8/layout/hierarchy2"/>
    <dgm:cxn modelId="{9F6ED3A4-90F9-4CE3-A0DD-8444F1129B14}" type="presParOf" srcId="{DBB90883-D50D-453C-B679-C0639453F213}" destId="{E4F8C666-2899-40C5-B934-0A0CA30502EC}" srcOrd="0" destOrd="0" presId="urn:microsoft.com/office/officeart/2005/8/layout/hierarchy2"/>
    <dgm:cxn modelId="{CFF50EB4-6031-49A5-B010-DB6A698A9004}" type="presParOf" srcId="{E4F8C666-2899-40C5-B934-0A0CA30502EC}" destId="{CF0D1286-9D6C-4C99-BCD0-4ADF557224ED}" srcOrd="0" destOrd="0" presId="urn:microsoft.com/office/officeart/2005/8/layout/hierarchy2"/>
    <dgm:cxn modelId="{C4E613AF-2441-49EA-B9E1-FDB55781A009}" type="presParOf" srcId="{E4F8C666-2899-40C5-B934-0A0CA30502EC}" destId="{CCC04CF6-D843-4450-9646-52B3B0333F61}" srcOrd="1" destOrd="0" presId="urn:microsoft.com/office/officeart/2005/8/layout/hierarchy2"/>
    <dgm:cxn modelId="{6AD5BBFE-C6D6-4C48-8867-FDA158211557}" type="presParOf" srcId="{CCC04CF6-D843-4450-9646-52B3B0333F61}" destId="{D1000497-2A7B-4280-9F98-BD23442ED82D}" srcOrd="0" destOrd="0" presId="urn:microsoft.com/office/officeart/2005/8/layout/hierarchy2"/>
    <dgm:cxn modelId="{89DACF7C-D7A0-46CB-8D37-DE0E92ACE61A}" type="presParOf" srcId="{D1000497-2A7B-4280-9F98-BD23442ED82D}" destId="{A3675510-9D75-4413-A076-FEA28373CEA7}" srcOrd="0" destOrd="0" presId="urn:microsoft.com/office/officeart/2005/8/layout/hierarchy2"/>
    <dgm:cxn modelId="{72EC033A-BADA-42A7-A241-7DFAB6D66074}" type="presParOf" srcId="{CCC04CF6-D843-4450-9646-52B3B0333F61}" destId="{B9AB421D-67AF-4DAD-80F5-BFC44ABB9487}" srcOrd="1" destOrd="0" presId="urn:microsoft.com/office/officeart/2005/8/layout/hierarchy2"/>
    <dgm:cxn modelId="{E50BD3BE-C282-4A11-9035-A1AC50B3C1A0}" type="presParOf" srcId="{B9AB421D-67AF-4DAD-80F5-BFC44ABB9487}" destId="{236BB215-0126-4E2B-A4F1-9E53CF331F6F}" srcOrd="0" destOrd="0" presId="urn:microsoft.com/office/officeart/2005/8/layout/hierarchy2"/>
    <dgm:cxn modelId="{F1F5AB93-15F4-4DD9-BD4B-0D292D043A5A}" type="presParOf" srcId="{B9AB421D-67AF-4DAD-80F5-BFC44ABB9487}" destId="{9FEC7087-9A71-4B69-833F-6066FFD5DD29}" srcOrd="1" destOrd="0" presId="urn:microsoft.com/office/officeart/2005/8/layout/hierarchy2"/>
    <dgm:cxn modelId="{3D181F87-97A2-4DD0-A3C4-6724A426276C}" type="presParOf" srcId="{9FEC7087-9A71-4B69-833F-6066FFD5DD29}" destId="{003719DB-7FD1-41A1-A59A-6E44CDC13154}" srcOrd="0" destOrd="0" presId="urn:microsoft.com/office/officeart/2005/8/layout/hierarchy2"/>
    <dgm:cxn modelId="{7C05528F-D89E-4066-9A3B-5258CBFF695D}" type="presParOf" srcId="{003719DB-7FD1-41A1-A59A-6E44CDC13154}" destId="{45AB14B8-F554-4EC9-B25A-5FCF0326A82C}" srcOrd="0" destOrd="0" presId="urn:microsoft.com/office/officeart/2005/8/layout/hierarchy2"/>
    <dgm:cxn modelId="{A131E94F-F5F0-4D07-95DF-2EA6AE66B376}" type="presParOf" srcId="{9FEC7087-9A71-4B69-833F-6066FFD5DD29}" destId="{C3F26B94-7C27-4EB1-B269-6B698D063F84}" srcOrd="1" destOrd="0" presId="urn:microsoft.com/office/officeart/2005/8/layout/hierarchy2"/>
    <dgm:cxn modelId="{60D007E7-5B77-4FE0-A69F-32BF4CCBDABF}" type="presParOf" srcId="{C3F26B94-7C27-4EB1-B269-6B698D063F84}" destId="{108126B8-24CE-4816-AD5D-E88E7227F0D9}" srcOrd="0" destOrd="0" presId="urn:microsoft.com/office/officeart/2005/8/layout/hierarchy2"/>
    <dgm:cxn modelId="{2C45D469-5431-4F1C-836E-4F9C40A4EB3C}" type="presParOf" srcId="{C3F26B94-7C27-4EB1-B269-6B698D063F84}" destId="{ECC071A9-A1B1-414A-B509-A54C4FEC6612}" srcOrd="1" destOrd="0" presId="urn:microsoft.com/office/officeart/2005/8/layout/hierarchy2"/>
    <dgm:cxn modelId="{EDDEF7A4-3747-41FB-9B49-31BF36578998}" type="presParOf" srcId="{ECC071A9-A1B1-414A-B509-A54C4FEC6612}" destId="{486357AF-403C-4FEB-A854-67DDA3D3A3AE}" srcOrd="0" destOrd="0" presId="urn:microsoft.com/office/officeart/2005/8/layout/hierarchy2"/>
    <dgm:cxn modelId="{AC661126-7211-47A1-80DB-041582CA4688}" type="presParOf" srcId="{486357AF-403C-4FEB-A854-67DDA3D3A3AE}" destId="{FC14F47F-3677-4943-8A84-30AAEF4A1516}" srcOrd="0" destOrd="0" presId="urn:microsoft.com/office/officeart/2005/8/layout/hierarchy2"/>
    <dgm:cxn modelId="{2EBB9DFD-750D-4324-B582-3B9121962F24}" type="presParOf" srcId="{ECC071A9-A1B1-414A-B509-A54C4FEC6612}" destId="{3E65F6E8-49FB-4D52-BC6A-3719D8B39AAC}" srcOrd="1" destOrd="0" presId="urn:microsoft.com/office/officeart/2005/8/layout/hierarchy2"/>
    <dgm:cxn modelId="{8538DFF3-600A-45D9-8EAA-7BC1D97AAF2A}" type="presParOf" srcId="{3E65F6E8-49FB-4D52-BC6A-3719D8B39AAC}" destId="{F1B48B19-0B61-40F3-8D07-EC34053AA668}" srcOrd="0" destOrd="0" presId="urn:microsoft.com/office/officeart/2005/8/layout/hierarchy2"/>
    <dgm:cxn modelId="{342B6ED3-99EB-4330-9134-6902DFE716AC}" type="presParOf" srcId="{3E65F6E8-49FB-4D52-BC6A-3719D8B39AAC}" destId="{765886D5-C041-4679-889C-16D3E414DFB8}" srcOrd="1" destOrd="0" presId="urn:microsoft.com/office/officeart/2005/8/layout/hierarchy2"/>
    <dgm:cxn modelId="{C697B2B8-235D-4181-A852-34FFA56B521C}" type="presParOf" srcId="{765886D5-C041-4679-889C-16D3E414DFB8}" destId="{08AE7C46-FB84-4BC2-9ED9-0AB47436F1A7}" srcOrd="0" destOrd="0" presId="urn:microsoft.com/office/officeart/2005/8/layout/hierarchy2"/>
    <dgm:cxn modelId="{B1E7E68F-C7A5-4C9A-A776-EF6D1D26DD8A}" type="presParOf" srcId="{08AE7C46-FB84-4BC2-9ED9-0AB47436F1A7}" destId="{4BD81304-542A-48E5-AF33-E93A6B709090}" srcOrd="0" destOrd="0" presId="urn:microsoft.com/office/officeart/2005/8/layout/hierarchy2"/>
    <dgm:cxn modelId="{7B90E4E5-08DF-4E75-9CF5-D897B3BFB56F}" type="presParOf" srcId="{765886D5-C041-4679-889C-16D3E414DFB8}" destId="{13C4E681-197B-4FFE-9E23-5548D953AC72}" srcOrd="1" destOrd="0" presId="urn:microsoft.com/office/officeart/2005/8/layout/hierarchy2"/>
    <dgm:cxn modelId="{56481FAE-440A-469A-8ECF-A23A401FA094}" type="presParOf" srcId="{13C4E681-197B-4FFE-9E23-5548D953AC72}" destId="{C5599DBA-729B-41F2-8B95-D5B534C08A2E}" srcOrd="0" destOrd="0" presId="urn:microsoft.com/office/officeart/2005/8/layout/hierarchy2"/>
    <dgm:cxn modelId="{A49FF7C8-3CDF-4F4B-B544-3AA7EC2CE3CE}" type="presParOf" srcId="{13C4E681-197B-4FFE-9E23-5548D953AC72}" destId="{16B67EE4-0388-4D68-B998-630BA29711D1}" srcOrd="1" destOrd="0" presId="urn:microsoft.com/office/officeart/2005/8/layout/hierarchy2"/>
    <dgm:cxn modelId="{5744AB47-058D-457C-9055-FA838BA11EDB}" type="presParOf" srcId="{16B67EE4-0388-4D68-B998-630BA29711D1}" destId="{9C68CFB1-FB46-433E-8918-9A4612B4EEC4}" srcOrd="0" destOrd="0" presId="urn:microsoft.com/office/officeart/2005/8/layout/hierarchy2"/>
    <dgm:cxn modelId="{127356DF-5765-49B0-B083-CB11F1E0A9C4}" type="presParOf" srcId="{9C68CFB1-FB46-433E-8918-9A4612B4EEC4}" destId="{B6983567-CC39-48CC-9ABF-6495E7C169C5}" srcOrd="0" destOrd="0" presId="urn:microsoft.com/office/officeart/2005/8/layout/hierarchy2"/>
    <dgm:cxn modelId="{55EE37F5-3192-4AE4-8846-0646D35363DE}" type="presParOf" srcId="{16B67EE4-0388-4D68-B998-630BA29711D1}" destId="{731DC826-9494-4DDE-9C44-0E81C99C16A6}" srcOrd="1" destOrd="0" presId="urn:microsoft.com/office/officeart/2005/8/layout/hierarchy2"/>
    <dgm:cxn modelId="{99444D78-A253-4FA7-A5DE-1502E2CCC7CA}" type="presParOf" srcId="{731DC826-9494-4DDE-9C44-0E81C99C16A6}" destId="{A101FF95-7AF5-46A4-A168-28AD7C41BF92}" srcOrd="0" destOrd="0" presId="urn:microsoft.com/office/officeart/2005/8/layout/hierarchy2"/>
    <dgm:cxn modelId="{1B938C33-D3C9-4921-97CB-42C0E3355CDC}" type="presParOf" srcId="{731DC826-9494-4DDE-9C44-0E81C99C16A6}" destId="{7B8A1BC8-9B32-4780-80AD-B994B0A4231C}" srcOrd="1" destOrd="0" presId="urn:microsoft.com/office/officeart/2005/8/layout/hierarchy2"/>
    <dgm:cxn modelId="{9E147222-4A6E-4892-A739-B9030892CFF7}" type="presParOf" srcId="{7B8A1BC8-9B32-4780-80AD-B994B0A4231C}" destId="{D1137CA6-DFA9-4CCA-8FB0-C6B91E6956F3}" srcOrd="0" destOrd="0" presId="urn:microsoft.com/office/officeart/2005/8/layout/hierarchy2"/>
    <dgm:cxn modelId="{E0D83EA0-310D-4DAF-892B-39D0E8178586}" type="presParOf" srcId="{D1137CA6-DFA9-4CCA-8FB0-C6B91E6956F3}" destId="{B4CD91A3-8495-4097-A2F2-F280B73F6588}" srcOrd="0" destOrd="0" presId="urn:microsoft.com/office/officeart/2005/8/layout/hierarchy2"/>
    <dgm:cxn modelId="{F72DBB20-1870-4168-B9C5-A83D998D0D40}" type="presParOf" srcId="{7B8A1BC8-9B32-4780-80AD-B994B0A4231C}" destId="{B8D93B52-BBBB-4DFA-90AE-CA51F57484C1}" srcOrd="1" destOrd="0" presId="urn:microsoft.com/office/officeart/2005/8/layout/hierarchy2"/>
    <dgm:cxn modelId="{68C841BA-70A5-481E-A225-2805634F4C4A}" type="presParOf" srcId="{B8D93B52-BBBB-4DFA-90AE-CA51F57484C1}" destId="{5C04391C-3B48-4F4E-9588-F02E0D22D2E3}" srcOrd="0" destOrd="0" presId="urn:microsoft.com/office/officeart/2005/8/layout/hierarchy2"/>
    <dgm:cxn modelId="{1E010A33-3643-477C-95C5-604544EC2D70}" type="presParOf" srcId="{B8D93B52-BBBB-4DFA-90AE-CA51F57484C1}" destId="{812F5535-EFD6-40ED-851C-B9AF325FC3A1}" srcOrd="1" destOrd="0" presId="urn:microsoft.com/office/officeart/2005/8/layout/hierarchy2"/>
    <dgm:cxn modelId="{011E9A8F-BA20-4193-A60B-64E25488DAD5}" type="presParOf" srcId="{16B67EE4-0388-4D68-B998-630BA29711D1}" destId="{BC49BF79-882E-4E80-8585-65AFF97A669A}" srcOrd="2" destOrd="0" presId="urn:microsoft.com/office/officeart/2005/8/layout/hierarchy2"/>
    <dgm:cxn modelId="{AB34F6E9-F300-422A-A0A0-E0C2DDFF1ADB}" type="presParOf" srcId="{BC49BF79-882E-4E80-8585-65AFF97A669A}" destId="{C2FABA77-62D8-4D9F-9CD9-52F2A91534F9}" srcOrd="0" destOrd="0" presId="urn:microsoft.com/office/officeart/2005/8/layout/hierarchy2"/>
    <dgm:cxn modelId="{8238D807-0454-48E2-B23B-CE46E355DC6D}" type="presParOf" srcId="{16B67EE4-0388-4D68-B998-630BA29711D1}" destId="{68C3BC35-4835-41E3-8CA0-4FA98EC6524A}" srcOrd="3" destOrd="0" presId="urn:microsoft.com/office/officeart/2005/8/layout/hierarchy2"/>
    <dgm:cxn modelId="{725B9BCF-37C3-42B6-A379-59B6E67434AB}" type="presParOf" srcId="{68C3BC35-4835-41E3-8CA0-4FA98EC6524A}" destId="{D3AC41AE-D2A9-4B82-B0C1-95A95B7FEB33}" srcOrd="0" destOrd="0" presId="urn:microsoft.com/office/officeart/2005/8/layout/hierarchy2"/>
    <dgm:cxn modelId="{C724D2AD-5880-48C4-84DD-D8DFDE6CA35A}" type="presParOf" srcId="{68C3BC35-4835-41E3-8CA0-4FA98EC6524A}" destId="{97932476-E726-46A6-BCAE-4958CEBF8592}" srcOrd="1" destOrd="0" presId="urn:microsoft.com/office/officeart/2005/8/layout/hierarchy2"/>
    <dgm:cxn modelId="{BE1C346F-B91A-4322-98E8-941B6DFB8FA3}" type="presParOf" srcId="{97932476-E726-46A6-BCAE-4958CEBF8592}" destId="{FE629C34-C8ED-4F8E-BBC7-6275E70F7E37}" srcOrd="0" destOrd="0" presId="urn:microsoft.com/office/officeart/2005/8/layout/hierarchy2"/>
    <dgm:cxn modelId="{06E12DFB-EA16-43F5-B9F5-1125D761971C}" type="presParOf" srcId="{FE629C34-C8ED-4F8E-BBC7-6275E70F7E37}" destId="{9BE3E7A3-A81B-4807-826E-EAA4FC08620E}" srcOrd="0" destOrd="0" presId="urn:microsoft.com/office/officeart/2005/8/layout/hierarchy2"/>
    <dgm:cxn modelId="{B7B19409-1F31-401E-9D12-ACEB1572F578}" type="presParOf" srcId="{97932476-E726-46A6-BCAE-4958CEBF8592}" destId="{2EEE5B1F-E00C-4C4F-B37A-3AB16EC5A577}" srcOrd="1" destOrd="0" presId="urn:microsoft.com/office/officeart/2005/8/layout/hierarchy2"/>
    <dgm:cxn modelId="{0A9A07A3-54EC-46EC-BC27-16E5F827D116}" type="presParOf" srcId="{2EEE5B1F-E00C-4C4F-B37A-3AB16EC5A577}" destId="{C25A855B-9FB4-4E09-B2D5-995E90F864A7}" srcOrd="0" destOrd="0" presId="urn:microsoft.com/office/officeart/2005/8/layout/hierarchy2"/>
    <dgm:cxn modelId="{D6551FC0-E9CE-4667-A4A9-9C0AEE6142F3}" type="presParOf" srcId="{2EEE5B1F-E00C-4C4F-B37A-3AB16EC5A577}" destId="{F3EB164E-72F2-44D1-87B4-E1E78973EFFA}" srcOrd="1" destOrd="0" presId="urn:microsoft.com/office/officeart/2005/8/layout/hierarchy2"/>
    <dgm:cxn modelId="{5D4013FD-F0D7-4A76-8B8F-4C2BA4CBC2B9}" type="presParOf" srcId="{ECC071A9-A1B1-414A-B509-A54C4FEC6612}" destId="{B4B4FFA9-2098-46E4-B194-CD1CD5549B1B}" srcOrd="2" destOrd="0" presId="urn:microsoft.com/office/officeart/2005/8/layout/hierarchy2"/>
    <dgm:cxn modelId="{812F23F5-B667-429F-81BC-388E1FDADBC7}" type="presParOf" srcId="{B4B4FFA9-2098-46E4-B194-CD1CD5549B1B}" destId="{9384AE53-EFA9-406C-8664-1D0EEB72E9DB}" srcOrd="0" destOrd="0" presId="urn:microsoft.com/office/officeart/2005/8/layout/hierarchy2"/>
    <dgm:cxn modelId="{36E30A84-C630-48BD-896B-B8CC5B240795}" type="presParOf" srcId="{ECC071A9-A1B1-414A-B509-A54C4FEC6612}" destId="{C008DBA0-1941-4084-8DFE-E821EE0E91EB}" srcOrd="3" destOrd="0" presId="urn:microsoft.com/office/officeart/2005/8/layout/hierarchy2"/>
    <dgm:cxn modelId="{1F382069-1E67-4E85-BEDA-43B89971D465}" type="presParOf" srcId="{C008DBA0-1941-4084-8DFE-E821EE0E91EB}" destId="{6946DD4A-E4CE-4F78-A1A8-A44320B2F3CB}" srcOrd="0" destOrd="0" presId="urn:microsoft.com/office/officeart/2005/8/layout/hierarchy2"/>
    <dgm:cxn modelId="{F359A8F6-178C-4228-BA17-79D721263F25}" type="presParOf" srcId="{C008DBA0-1941-4084-8DFE-E821EE0E91EB}" destId="{BB730A8A-C896-4B4E-8F90-4B58270A48A0}" srcOrd="1" destOrd="0" presId="urn:microsoft.com/office/officeart/2005/8/layout/hierarchy2"/>
    <dgm:cxn modelId="{AB3BF894-C6D6-40E4-8F42-7A1047D28F02}" type="presParOf" srcId="{BB730A8A-C896-4B4E-8F90-4B58270A48A0}" destId="{7D7D378C-024A-456A-B5FB-A4713282A165}" srcOrd="0" destOrd="0" presId="urn:microsoft.com/office/officeart/2005/8/layout/hierarchy2"/>
    <dgm:cxn modelId="{B15F0FC2-7967-4A6F-A906-EFEB9FAA704E}" type="presParOf" srcId="{7D7D378C-024A-456A-B5FB-A4713282A165}" destId="{1B3244B0-60BE-4982-B31B-CB0FAE8B5095}" srcOrd="0" destOrd="0" presId="urn:microsoft.com/office/officeart/2005/8/layout/hierarchy2"/>
    <dgm:cxn modelId="{170FF1D1-FF24-479C-8811-09B4A0C904DC}" type="presParOf" srcId="{BB730A8A-C896-4B4E-8F90-4B58270A48A0}" destId="{15C031A4-6470-4ECA-8876-C812E2EA49EC}" srcOrd="1" destOrd="0" presId="urn:microsoft.com/office/officeart/2005/8/layout/hierarchy2"/>
    <dgm:cxn modelId="{EA805CD9-038D-44B8-A267-A6B5D405AA7B}" type="presParOf" srcId="{15C031A4-6470-4ECA-8876-C812E2EA49EC}" destId="{D127837D-5CBA-4420-9B0C-D57274C21CFF}" srcOrd="0" destOrd="0" presId="urn:microsoft.com/office/officeart/2005/8/layout/hierarchy2"/>
    <dgm:cxn modelId="{318F2F49-0F15-441A-A152-14A0AC9A90FA}" type="presParOf" srcId="{15C031A4-6470-4ECA-8876-C812E2EA49EC}" destId="{175B47D9-A1FE-4560-8930-4DC017EDAA20}" srcOrd="1" destOrd="0" presId="urn:microsoft.com/office/officeart/2005/8/layout/hierarchy2"/>
    <dgm:cxn modelId="{7896164B-5670-491F-8515-04B2F7F32527}" type="presParOf" srcId="{CCC04CF6-D843-4450-9646-52B3B0333F61}" destId="{8FD3B3E4-D3DF-43A0-BD18-E38F35408A0B}" srcOrd="2" destOrd="0" presId="urn:microsoft.com/office/officeart/2005/8/layout/hierarchy2"/>
    <dgm:cxn modelId="{4E37563F-81EC-4F16-B948-2BF8AD4E640C}" type="presParOf" srcId="{8FD3B3E4-D3DF-43A0-BD18-E38F35408A0B}" destId="{CF7EE087-A495-4723-AA5A-32F671B99676}" srcOrd="0" destOrd="0" presId="urn:microsoft.com/office/officeart/2005/8/layout/hierarchy2"/>
    <dgm:cxn modelId="{03D9A35E-F861-42B0-9520-F08E10D25FED}" type="presParOf" srcId="{CCC04CF6-D843-4450-9646-52B3B0333F61}" destId="{214E688B-03C3-47BA-977F-7A8FF02E4F59}" srcOrd="3" destOrd="0" presId="urn:microsoft.com/office/officeart/2005/8/layout/hierarchy2"/>
    <dgm:cxn modelId="{85CFB9BF-F14E-4393-A549-A6005E6637EA}" type="presParOf" srcId="{214E688B-03C3-47BA-977F-7A8FF02E4F59}" destId="{0263075F-7A56-4CD5-9DA9-914A9E222C2A}" srcOrd="0" destOrd="0" presId="urn:microsoft.com/office/officeart/2005/8/layout/hierarchy2"/>
    <dgm:cxn modelId="{4E8C5E8B-FABC-420F-954E-4A33FF79EF79}" type="presParOf" srcId="{214E688B-03C3-47BA-977F-7A8FF02E4F59}" destId="{DDE7B47D-C386-4629-A840-36F6E30DA8CE}" srcOrd="1" destOrd="0" presId="urn:microsoft.com/office/officeart/2005/8/layout/hierarchy2"/>
    <dgm:cxn modelId="{158AD383-377E-4722-A00B-BA464BCD163A}" type="presParOf" srcId="{DDE7B47D-C386-4629-A840-36F6E30DA8CE}" destId="{0FB1C3B9-D6C0-4DDE-9464-971F833D7E74}" srcOrd="0" destOrd="0" presId="urn:microsoft.com/office/officeart/2005/8/layout/hierarchy2"/>
    <dgm:cxn modelId="{46C99D06-AEF4-4F05-B654-57812D5AAEBD}" type="presParOf" srcId="{0FB1C3B9-D6C0-4DDE-9464-971F833D7E74}" destId="{449DEA17-02DE-4D4B-8B2F-E707F58A8589}" srcOrd="0" destOrd="0" presId="urn:microsoft.com/office/officeart/2005/8/layout/hierarchy2"/>
    <dgm:cxn modelId="{7F1223FA-D672-446C-8086-6742AD2822F1}" type="presParOf" srcId="{DDE7B47D-C386-4629-A840-36F6E30DA8CE}" destId="{86F33536-050C-44FD-8A80-9399F67EF2C9}" srcOrd="1" destOrd="0" presId="urn:microsoft.com/office/officeart/2005/8/layout/hierarchy2"/>
    <dgm:cxn modelId="{26960E4B-9371-4205-BD40-DE2FD8D9964B}" type="presParOf" srcId="{86F33536-050C-44FD-8A80-9399F67EF2C9}" destId="{128200A5-D76E-49D7-8977-7D914A61B843}" srcOrd="0" destOrd="0" presId="urn:microsoft.com/office/officeart/2005/8/layout/hierarchy2"/>
    <dgm:cxn modelId="{B10C5224-0CD7-42C9-ABF6-CA47E305CFA5}" type="presParOf" srcId="{86F33536-050C-44FD-8A80-9399F67EF2C9}" destId="{20319F61-BF47-416A-AB33-FCC251B79331}" srcOrd="1" destOrd="0" presId="urn:microsoft.com/office/officeart/2005/8/layout/hierarchy2"/>
    <dgm:cxn modelId="{EA18DF1A-0B67-4948-8550-1F2C1201EC93}" type="presParOf" srcId="{20319F61-BF47-416A-AB33-FCC251B79331}" destId="{230C0C69-7343-41F7-8723-1C699207B7B2}" srcOrd="0" destOrd="0" presId="urn:microsoft.com/office/officeart/2005/8/layout/hierarchy2"/>
    <dgm:cxn modelId="{0423AC4B-B851-4DA8-B609-E19DBB7FF82D}" type="presParOf" srcId="{230C0C69-7343-41F7-8723-1C699207B7B2}" destId="{CD24D662-5359-41A9-9197-7321914D49A4}" srcOrd="0" destOrd="0" presId="urn:microsoft.com/office/officeart/2005/8/layout/hierarchy2"/>
    <dgm:cxn modelId="{DEAD0347-BC23-44CE-86B4-AA0DD60DEBC7}" type="presParOf" srcId="{20319F61-BF47-416A-AB33-FCC251B79331}" destId="{F9AB5BBD-9C56-4A68-B1B5-7986415B8865}" srcOrd="1" destOrd="0" presId="urn:microsoft.com/office/officeart/2005/8/layout/hierarchy2"/>
    <dgm:cxn modelId="{86E84C74-26C0-40AA-B92D-90A4B4D94A8A}" type="presParOf" srcId="{F9AB5BBD-9C56-4A68-B1B5-7986415B8865}" destId="{9FE405EF-0292-4A8F-B37C-4134B3F3E634}" srcOrd="0" destOrd="0" presId="urn:microsoft.com/office/officeart/2005/8/layout/hierarchy2"/>
    <dgm:cxn modelId="{79F64F00-297E-4481-9437-9305FF64C02D}" type="presParOf" srcId="{F9AB5BBD-9C56-4A68-B1B5-7986415B8865}" destId="{F8C29F7D-1412-4411-822D-5B491D02C7FC}" srcOrd="1" destOrd="0" presId="urn:microsoft.com/office/officeart/2005/8/layout/hierarchy2"/>
    <dgm:cxn modelId="{C56CE2F8-EF31-4C6E-BCE1-FE524BDE5144}" type="presParOf" srcId="{F8C29F7D-1412-4411-822D-5B491D02C7FC}" destId="{DAB7145E-0349-4D5A-9625-C5E5A59E8611}" srcOrd="0" destOrd="0" presId="urn:microsoft.com/office/officeart/2005/8/layout/hierarchy2"/>
    <dgm:cxn modelId="{502239ED-49F2-486F-8B24-52390CF1F2D2}" type="presParOf" srcId="{DAB7145E-0349-4D5A-9625-C5E5A59E8611}" destId="{59159639-F627-48FC-B9E2-931F2D6651E6}" srcOrd="0" destOrd="0" presId="urn:microsoft.com/office/officeart/2005/8/layout/hierarchy2"/>
    <dgm:cxn modelId="{FAC416A1-9C88-4CE3-BA7F-171316E882A4}" type="presParOf" srcId="{F8C29F7D-1412-4411-822D-5B491D02C7FC}" destId="{5FC3247B-FEF5-4D80-A4FE-501429500BA4}" srcOrd="1" destOrd="0" presId="urn:microsoft.com/office/officeart/2005/8/layout/hierarchy2"/>
    <dgm:cxn modelId="{0C97A298-DBD1-4D7D-B71D-262691E4E7AF}" type="presParOf" srcId="{5FC3247B-FEF5-4D80-A4FE-501429500BA4}" destId="{182A0AEC-9D88-4F16-B5CB-A36C1B48E30D}" srcOrd="0" destOrd="0" presId="urn:microsoft.com/office/officeart/2005/8/layout/hierarchy2"/>
    <dgm:cxn modelId="{55C4CBC2-5527-4121-B011-FE37723F048D}" type="presParOf" srcId="{5FC3247B-FEF5-4D80-A4FE-501429500BA4}" destId="{BDE9387C-E771-4A88-8046-EC833FFD24FC}" srcOrd="1" destOrd="0" presId="urn:microsoft.com/office/officeart/2005/8/layout/hierarchy2"/>
    <dgm:cxn modelId="{D635E5B0-C920-439A-B8EB-A8B23E7991C6}" type="presParOf" srcId="{20319F61-BF47-416A-AB33-FCC251B79331}" destId="{8DF4DF73-9410-48D8-87D5-4A9667B42824}" srcOrd="2" destOrd="0" presId="urn:microsoft.com/office/officeart/2005/8/layout/hierarchy2"/>
    <dgm:cxn modelId="{10FB392E-D6E6-4236-899E-71434868FA23}" type="presParOf" srcId="{8DF4DF73-9410-48D8-87D5-4A9667B42824}" destId="{6A317910-BBE2-4C45-BA93-3F987F0E246E}" srcOrd="0" destOrd="0" presId="urn:microsoft.com/office/officeart/2005/8/layout/hierarchy2"/>
    <dgm:cxn modelId="{C9FC8A8B-FD27-46BC-81AD-B5E8F540B618}" type="presParOf" srcId="{20319F61-BF47-416A-AB33-FCC251B79331}" destId="{69D8B001-85C0-45B3-89FF-950441FCBFD1}" srcOrd="3" destOrd="0" presId="urn:microsoft.com/office/officeart/2005/8/layout/hierarchy2"/>
    <dgm:cxn modelId="{F8502EFA-467D-49A3-A5EF-54CF6F13D1B1}" type="presParOf" srcId="{69D8B001-85C0-45B3-89FF-950441FCBFD1}" destId="{5C627AAD-C1DC-489E-B9F0-8A1A5B8372D1}" srcOrd="0" destOrd="0" presId="urn:microsoft.com/office/officeart/2005/8/layout/hierarchy2"/>
    <dgm:cxn modelId="{0C870DD4-17C5-49C2-8F30-F9CEAEE4344B}" type="presParOf" srcId="{69D8B001-85C0-45B3-89FF-950441FCBFD1}" destId="{C74F9389-D33F-41E1-A383-E34C44CD6AED}" srcOrd="1" destOrd="0" presId="urn:microsoft.com/office/officeart/2005/8/layout/hierarchy2"/>
    <dgm:cxn modelId="{F4AF2BF4-4898-48CB-A156-EFD608F50761}" type="presParOf" srcId="{C74F9389-D33F-41E1-A383-E34C44CD6AED}" destId="{272F6D83-FFF2-48EE-829E-E8EAE9E6F41D}" srcOrd="0" destOrd="0" presId="urn:microsoft.com/office/officeart/2005/8/layout/hierarchy2"/>
    <dgm:cxn modelId="{7FAFF331-E7FF-44F3-97F3-7D4D55A5D3FF}" type="presParOf" srcId="{272F6D83-FFF2-48EE-829E-E8EAE9E6F41D}" destId="{80FDE6F4-6E84-425F-B9BB-96801020F9B8}" srcOrd="0" destOrd="0" presId="urn:microsoft.com/office/officeart/2005/8/layout/hierarchy2"/>
    <dgm:cxn modelId="{C60BA189-4CC1-4CAC-B78C-4C0676AA59D6}" type="presParOf" srcId="{C74F9389-D33F-41E1-A383-E34C44CD6AED}" destId="{C715F731-0214-4CE4-B35D-21AB8552A946}" srcOrd="1" destOrd="0" presId="urn:microsoft.com/office/officeart/2005/8/layout/hierarchy2"/>
    <dgm:cxn modelId="{E79B4F2E-1A66-41B0-A1C4-4678A6288D70}" type="presParOf" srcId="{C715F731-0214-4CE4-B35D-21AB8552A946}" destId="{E6E11528-58DA-4285-9094-0323E24E5807}" srcOrd="0" destOrd="0" presId="urn:microsoft.com/office/officeart/2005/8/layout/hierarchy2"/>
    <dgm:cxn modelId="{6BC180AD-55B8-4A49-B09A-548C8F5ED2C8}" type="presParOf" srcId="{C715F731-0214-4CE4-B35D-21AB8552A946}" destId="{0F36EF7A-3854-48BD-AC41-D3B29E69BB7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1BE1AD-62ED-46F4-960B-A48122F5BE8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4B58EE7C-F92E-472E-B372-A721CDEC241C}">
      <dgm:prSet phldrT="[Text]"/>
      <dgm:spPr/>
      <dgm:t>
        <a:bodyPr/>
        <a:lstStyle/>
        <a:p>
          <a:r>
            <a:rPr lang="en-US" dirty="0"/>
            <a:t>Unknown reaction or historical from childhood</a:t>
          </a:r>
        </a:p>
      </dgm:t>
    </dgm:pt>
    <dgm:pt modelId="{111878AF-4584-4A2D-9540-A9CD1F07203F}" type="parTrans" cxnId="{B2332099-7141-43F1-9160-C9BE4AE9D3C3}">
      <dgm:prSet/>
      <dgm:spPr/>
      <dgm:t>
        <a:bodyPr/>
        <a:lstStyle/>
        <a:p>
          <a:endParaRPr lang="en-US"/>
        </a:p>
      </dgm:t>
    </dgm:pt>
    <dgm:pt modelId="{B41B001F-A387-4820-9F83-FC72BA6F3CC5}" type="sibTrans" cxnId="{B2332099-7141-43F1-9160-C9BE4AE9D3C3}">
      <dgm:prSet/>
      <dgm:spPr/>
      <dgm:t>
        <a:bodyPr/>
        <a:lstStyle/>
        <a:p>
          <a:endParaRPr lang="en-US"/>
        </a:p>
      </dgm:t>
    </dgm:pt>
    <dgm:pt modelId="{D9D4F6A0-2172-4089-A010-EFB91F60A05C}">
      <dgm:prSet phldrT="[Text]"/>
      <dgm:spPr/>
      <dgm:t>
        <a:bodyPr/>
        <a:lstStyle/>
        <a:p>
          <a:r>
            <a:rPr lang="en-US" dirty="0"/>
            <a:t>&gt;10 years ago</a:t>
          </a:r>
        </a:p>
      </dgm:t>
    </dgm:pt>
    <dgm:pt modelId="{4D86718F-2505-4E0B-9E93-BBC3F385BA90}" type="parTrans" cxnId="{6AD2D275-1AB5-4FC7-AA05-1497427C8C78}">
      <dgm:prSet/>
      <dgm:spPr/>
      <dgm:t>
        <a:bodyPr/>
        <a:lstStyle/>
        <a:p>
          <a:endParaRPr lang="en-US"/>
        </a:p>
      </dgm:t>
    </dgm:pt>
    <dgm:pt modelId="{B88BAF41-2167-4570-B98A-14C7F5A3F739}" type="sibTrans" cxnId="{6AD2D275-1AB5-4FC7-AA05-1497427C8C78}">
      <dgm:prSet/>
      <dgm:spPr/>
      <dgm:t>
        <a:bodyPr/>
        <a:lstStyle/>
        <a:p>
          <a:endParaRPr lang="en-US"/>
        </a:p>
      </dgm:t>
    </dgm:pt>
    <dgm:pt modelId="{56983F74-333B-4519-B840-A69D4B61941A}">
      <dgm:prSet phldrT="[Text]"/>
      <dgm:spPr>
        <a:solidFill>
          <a:schemeClr val="accent2">
            <a:lumMod val="75000"/>
          </a:schemeClr>
        </a:solidFill>
      </dgm:spPr>
      <dgm:t>
        <a:bodyPr/>
        <a:lstStyle/>
        <a:p>
          <a:r>
            <a:rPr lang="en-US" dirty="0"/>
            <a:t>Amoxicillin Challenge</a:t>
          </a:r>
        </a:p>
      </dgm:t>
    </dgm:pt>
    <dgm:pt modelId="{C30F20D2-8616-4990-A17F-9EFA6EA5C228}" type="parTrans" cxnId="{9955DE64-93F6-4746-835E-FF993390A6BD}">
      <dgm:prSet/>
      <dgm:spPr/>
      <dgm:t>
        <a:bodyPr/>
        <a:lstStyle/>
        <a:p>
          <a:endParaRPr lang="en-US"/>
        </a:p>
      </dgm:t>
    </dgm:pt>
    <dgm:pt modelId="{034EE158-FF7E-4C42-99FD-F58D367A7A09}" type="sibTrans" cxnId="{9955DE64-93F6-4746-835E-FF993390A6BD}">
      <dgm:prSet/>
      <dgm:spPr/>
      <dgm:t>
        <a:bodyPr/>
        <a:lstStyle/>
        <a:p>
          <a:endParaRPr lang="en-US"/>
        </a:p>
      </dgm:t>
    </dgm:pt>
    <dgm:pt modelId="{B9C91538-01CB-45C7-93B7-D8C2C82E2C52}">
      <dgm:prSet phldrT="[Text]"/>
      <dgm:spPr/>
      <dgm:t>
        <a:bodyPr/>
        <a:lstStyle/>
        <a:p>
          <a:r>
            <a:rPr lang="en-US" dirty="0"/>
            <a:t>&lt;10 years ago</a:t>
          </a:r>
        </a:p>
      </dgm:t>
    </dgm:pt>
    <dgm:pt modelId="{F612B775-CBEC-4708-80F0-F665F2CEC1E3}" type="parTrans" cxnId="{04661AC8-CBFE-4703-859A-3D78B60B2FA4}">
      <dgm:prSet/>
      <dgm:spPr/>
      <dgm:t>
        <a:bodyPr/>
        <a:lstStyle/>
        <a:p>
          <a:endParaRPr lang="en-US"/>
        </a:p>
      </dgm:t>
    </dgm:pt>
    <dgm:pt modelId="{7578D52E-7503-47CB-9C74-52811C351E8D}" type="sibTrans" cxnId="{04661AC8-CBFE-4703-859A-3D78B60B2FA4}">
      <dgm:prSet/>
      <dgm:spPr/>
      <dgm:t>
        <a:bodyPr/>
        <a:lstStyle/>
        <a:p>
          <a:endParaRPr lang="en-US"/>
        </a:p>
      </dgm:t>
    </dgm:pt>
    <dgm:pt modelId="{2833A7F9-935E-44FE-BA6B-8E9F6124EA1B}">
      <dgm:prSet phldrT="[Text]"/>
      <dgm:spPr/>
      <dgm:t>
        <a:bodyPr/>
        <a:lstStyle/>
        <a:p>
          <a:r>
            <a:rPr lang="en-US" dirty="0"/>
            <a:t>Documented tolerance of a penicillin-class antibiotic since last reaction?</a:t>
          </a:r>
        </a:p>
      </dgm:t>
    </dgm:pt>
    <dgm:pt modelId="{8540DEB6-295F-4F6F-90DF-1C077E786CF0}" type="parTrans" cxnId="{AA8DF708-9188-43F5-B8F0-767D4355561E}">
      <dgm:prSet/>
      <dgm:spPr/>
      <dgm:t>
        <a:bodyPr/>
        <a:lstStyle/>
        <a:p>
          <a:endParaRPr lang="en-US"/>
        </a:p>
      </dgm:t>
    </dgm:pt>
    <dgm:pt modelId="{09354327-A4E3-4970-BED0-C0BF750918C7}" type="sibTrans" cxnId="{AA8DF708-9188-43F5-B8F0-767D4355561E}">
      <dgm:prSet/>
      <dgm:spPr/>
      <dgm:t>
        <a:bodyPr/>
        <a:lstStyle/>
        <a:p>
          <a:endParaRPr lang="en-US"/>
        </a:p>
      </dgm:t>
    </dgm:pt>
    <dgm:pt modelId="{8BB41EF4-66BA-4821-9B10-D5D05561FEE5}">
      <dgm:prSet phldrT="[Text]"/>
      <dgm:spPr/>
      <dgm:t>
        <a:bodyPr/>
        <a:lstStyle/>
        <a:p>
          <a:r>
            <a:rPr lang="en-US" dirty="0"/>
            <a:t>Yes</a:t>
          </a:r>
        </a:p>
      </dgm:t>
    </dgm:pt>
    <dgm:pt modelId="{C0643AE7-FD47-4B03-AF45-0BA1242F632A}" type="parTrans" cxnId="{637ED682-FC65-4BA6-B477-BA318FF8F676}">
      <dgm:prSet/>
      <dgm:spPr/>
      <dgm:t>
        <a:bodyPr/>
        <a:lstStyle/>
        <a:p>
          <a:endParaRPr lang="en-US"/>
        </a:p>
      </dgm:t>
    </dgm:pt>
    <dgm:pt modelId="{73303AD1-6397-4C0E-8BE6-AA217444DFAA}" type="sibTrans" cxnId="{637ED682-FC65-4BA6-B477-BA318FF8F676}">
      <dgm:prSet/>
      <dgm:spPr/>
      <dgm:t>
        <a:bodyPr/>
        <a:lstStyle/>
        <a:p>
          <a:endParaRPr lang="en-US"/>
        </a:p>
      </dgm:t>
    </dgm:pt>
    <dgm:pt modelId="{EBA65AC7-29AE-4697-BDEF-8D3EE80E13A8}">
      <dgm:prSet phldrT="[Text]"/>
      <dgm:spPr>
        <a:solidFill>
          <a:schemeClr val="accent2">
            <a:lumMod val="75000"/>
          </a:schemeClr>
        </a:solidFill>
      </dgm:spPr>
      <dgm:t>
        <a:bodyPr/>
        <a:lstStyle/>
        <a:p>
          <a:r>
            <a:rPr lang="en-US" dirty="0"/>
            <a:t>Amoxicillin Challenge</a:t>
          </a:r>
        </a:p>
      </dgm:t>
    </dgm:pt>
    <dgm:pt modelId="{779DDECB-6520-4B01-96CA-13B60CE6C7FA}" type="parTrans" cxnId="{A64940C5-5186-4E78-8395-340984239984}">
      <dgm:prSet/>
      <dgm:spPr/>
      <dgm:t>
        <a:bodyPr/>
        <a:lstStyle/>
        <a:p>
          <a:endParaRPr lang="en-US"/>
        </a:p>
      </dgm:t>
    </dgm:pt>
    <dgm:pt modelId="{8002A55C-0475-4DB2-81F8-88335FA2F70E}" type="sibTrans" cxnId="{A64940C5-5186-4E78-8395-340984239984}">
      <dgm:prSet/>
      <dgm:spPr/>
      <dgm:t>
        <a:bodyPr/>
        <a:lstStyle/>
        <a:p>
          <a:endParaRPr lang="en-US"/>
        </a:p>
      </dgm:t>
    </dgm:pt>
    <dgm:pt modelId="{3E09131B-5610-4819-BAAD-37A7AB06AACD}">
      <dgm:prSet phldrT="[Text]"/>
      <dgm:spPr/>
      <dgm:t>
        <a:bodyPr/>
        <a:lstStyle/>
        <a:p>
          <a:r>
            <a:rPr lang="en-US" dirty="0"/>
            <a:t>No </a:t>
          </a:r>
        </a:p>
      </dgm:t>
    </dgm:pt>
    <dgm:pt modelId="{E774672B-9BA3-4CE6-9B9C-D82ACD96471A}" type="parTrans" cxnId="{CB00B93A-FA21-410E-AF4A-2DBA5AD95CA4}">
      <dgm:prSet/>
      <dgm:spPr/>
      <dgm:t>
        <a:bodyPr/>
        <a:lstStyle/>
        <a:p>
          <a:endParaRPr lang="en-US"/>
        </a:p>
      </dgm:t>
    </dgm:pt>
    <dgm:pt modelId="{4591F7CF-E1FE-45BB-8120-FF7C2E473261}" type="sibTrans" cxnId="{CB00B93A-FA21-410E-AF4A-2DBA5AD95CA4}">
      <dgm:prSet/>
      <dgm:spPr/>
      <dgm:t>
        <a:bodyPr/>
        <a:lstStyle/>
        <a:p>
          <a:endParaRPr lang="en-US"/>
        </a:p>
      </dgm:t>
    </dgm:pt>
    <dgm:pt modelId="{B2CAF275-72EC-4253-8913-ED3ECC25C2DD}">
      <dgm:prSet phldrT="[Text]"/>
      <dgm:spPr/>
      <dgm:t>
        <a:bodyPr/>
        <a:lstStyle/>
        <a:p>
          <a:r>
            <a:rPr lang="en-US" dirty="0"/>
            <a:t>Outpatient Penicillin Skin Test</a:t>
          </a:r>
        </a:p>
      </dgm:t>
    </dgm:pt>
    <dgm:pt modelId="{4156656E-971C-4965-9C48-EBD9BC668BF4}" type="parTrans" cxnId="{6FC3593F-473A-47A8-A09C-FD63C27D502C}">
      <dgm:prSet/>
      <dgm:spPr/>
      <dgm:t>
        <a:bodyPr/>
        <a:lstStyle/>
        <a:p>
          <a:endParaRPr lang="en-US"/>
        </a:p>
      </dgm:t>
    </dgm:pt>
    <dgm:pt modelId="{DB3A772C-67BD-48C8-A7A7-DF67E38CCA5A}" type="sibTrans" cxnId="{6FC3593F-473A-47A8-A09C-FD63C27D502C}">
      <dgm:prSet/>
      <dgm:spPr/>
      <dgm:t>
        <a:bodyPr/>
        <a:lstStyle/>
        <a:p>
          <a:endParaRPr lang="en-US"/>
        </a:p>
      </dgm:t>
    </dgm:pt>
    <dgm:pt modelId="{595C733B-0DC1-4BFD-9ABF-07CBB186473D}" type="pres">
      <dgm:prSet presAssocID="{821BE1AD-62ED-46F4-960B-A48122F5BE89}" presName="diagram" presStyleCnt="0">
        <dgm:presLayoutVars>
          <dgm:chPref val="1"/>
          <dgm:dir/>
          <dgm:animOne val="branch"/>
          <dgm:animLvl val="lvl"/>
          <dgm:resizeHandles val="exact"/>
        </dgm:presLayoutVars>
      </dgm:prSet>
      <dgm:spPr/>
      <dgm:t>
        <a:bodyPr/>
        <a:lstStyle/>
        <a:p>
          <a:endParaRPr lang="en-US"/>
        </a:p>
      </dgm:t>
    </dgm:pt>
    <dgm:pt modelId="{DB23B29B-5A34-4B91-A727-AA1C2EC90321}" type="pres">
      <dgm:prSet presAssocID="{4B58EE7C-F92E-472E-B372-A721CDEC241C}" presName="root1" presStyleCnt="0"/>
      <dgm:spPr/>
    </dgm:pt>
    <dgm:pt modelId="{2C749216-A331-4DFA-A02A-EE83A45D8713}" type="pres">
      <dgm:prSet presAssocID="{4B58EE7C-F92E-472E-B372-A721CDEC241C}" presName="LevelOneTextNode" presStyleLbl="node0" presStyleIdx="0" presStyleCnt="1">
        <dgm:presLayoutVars>
          <dgm:chPref val="3"/>
        </dgm:presLayoutVars>
      </dgm:prSet>
      <dgm:spPr/>
      <dgm:t>
        <a:bodyPr/>
        <a:lstStyle/>
        <a:p>
          <a:endParaRPr lang="en-US"/>
        </a:p>
      </dgm:t>
    </dgm:pt>
    <dgm:pt modelId="{359AF537-734C-4711-8E45-039DF248B68C}" type="pres">
      <dgm:prSet presAssocID="{4B58EE7C-F92E-472E-B372-A721CDEC241C}" presName="level2hierChild" presStyleCnt="0"/>
      <dgm:spPr/>
    </dgm:pt>
    <dgm:pt modelId="{9D54A719-AABE-44DB-9A75-F9B6B449D1F1}" type="pres">
      <dgm:prSet presAssocID="{4D86718F-2505-4E0B-9E93-BBC3F385BA90}" presName="conn2-1" presStyleLbl="parChTrans1D2" presStyleIdx="0" presStyleCnt="2"/>
      <dgm:spPr/>
      <dgm:t>
        <a:bodyPr/>
        <a:lstStyle/>
        <a:p>
          <a:endParaRPr lang="en-US"/>
        </a:p>
      </dgm:t>
    </dgm:pt>
    <dgm:pt modelId="{F13834C5-B7A9-4127-9388-9A013DE41A96}" type="pres">
      <dgm:prSet presAssocID="{4D86718F-2505-4E0B-9E93-BBC3F385BA90}" presName="connTx" presStyleLbl="parChTrans1D2" presStyleIdx="0" presStyleCnt="2"/>
      <dgm:spPr/>
      <dgm:t>
        <a:bodyPr/>
        <a:lstStyle/>
        <a:p>
          <a:endParaRPr lang="en-US"/>
        </a:p>
      </dgm:t>
    </dgm:pt>
    <dgm:pt modelId="{6770857B-7857-4A0E-81B2-92B9119C3A2B}" type="pres">
      <dgm:prSet presAssocID="{D9D4F6A0-2172-4089-A010-EFB91F60A05C}" presName="root2" presStyleCnt="0"/>
      <dgm:spPr/>
    </dgm:pt>
    <dgm:pt modelId="{3754B196-EFFD-435E-94BA-E8F13D2C11A3}" type="pres">
      <dgm:prSet presAssocID="{D9D4F6A0-2172-4089-A010-EFB91F60A05C}" presName="LevelTwoTextNode" presStyleLbl="node2" presStyleIdx="0" presStyleCnt="2">
        <dgm:presLayoutVars>
          <dgm:chPref val="3"/>
        </dgm:presLayoutVars>
      </dgm:prSet>
      <dgm:spPr/>
      <dgm:t>
        <a:bodyPr/>
        <a:lstStyle/>
        <a:p>
          <a:endParaRPr lang="en-US"/>
        </a:p>
      </dgm:t>
    </dgm:pt>
    <dgm:pt modelId="{2913C899-8F34-4727-B387-A51AA0EA9D95}" type="pres">
      <dgm:prSet presAssocID="{D9D4F6A0-2172-4089-A010-EFB91F60A05C}" presName="level3hierChild" presStyleCnt="0"/>
      <dgm:spPr/>
    </dgm:pt>
    <dgm:pt modelId="{AD8FFFBC-3C2D-431A-8183-6107F4A508E6}" type="pres">
      <dgm:prSet presAssocID="{C30F20D2-8616-4990-A17F-9EFA6EA5C228}" presName="conn2-1" presStyleLbl="parChTrans1D3" presStyleIdx="0" presStyleCnt="2"/>
      <dgm:spPr/>
      <dgm:t>
        <a:bodyPr/>
        <a:lstStyle/>
        <a:p>
          <a:endParaRPr lang="en-US"/>
        </a:p>
      </dgm:t>
    </dgm:pt>
    <dgm:pt modelId="{FC808CCA-2125-4965-9C4B-F938F2ABD4AF}" type="pres">
      <dgm:prSet presAssocID="{C30F20D2-8616-4990-A17F-9EFA6EA5C228}" presName="connTx" presStyleLbl="parChTrans1D3" presStyleIdx="0" presStyleCnt="2"/>
      <dgm:spPr/>
      <dgm:t>
        <a:bodyPr/>
        <a:lstStyle/>
        <a:p>
          <a:endParaRPr lang="en-US"/>
        </a:p>
      </dgm:t>
    </dgm:pt>
    <dgm:pt modelId="{5A3AED41-666A-4DDF-93C7-22C86CF02BA4}" type="pres">
      <dgm:prSet presAssocID="{56983F74-333B-4519-B840-A69D4B61941A}" presName="root2" presStyleCnt="0"/>
      <dgm:spPr/>
    </dgm:pt>
    <dgm:pt modelId="{A854ED4C-A3D5-4840-9A38-439C6F9AED2A}" type="pres">
      <dgm:prSet presAssocID="{56983F74-333B-4519-B840-A69D4B61941A}" presName="LevelTwoTextNode" presStyleLbl="node3" presStyleIdx="0" presStyleCnt="2">
        <dgm:presLayoutVars>
          <dgm:chPref val="3"/>
        </dgm:presLayoutVars>
      </dgm:prSet>
      <dgm:spPr/>
      <dgm:t>
        <a:bodyPr/>
        <a:lstStyle/>
        <a:p>
          <a:endParaRPr lang="en-US"/>
        </a:p>
      </dgm:t>
    </dgm:pt>
    <dgm:pt modelId="{889F52F6-0D64-44BA-B10B-4399F80BBE4C}" type="pres">
      <dgm:prSet presAssocID="{56983F74-333B-4519-B840-A69D4B61941A}" presName="level3hierChild" presStyleCnt="0"/>
      <dgm:spPr/>
    </dgm:pt>
    <dgm:pt modelId="{7BB3FD06-D3E7-42D7-9771-003C2B18B090}" type="pres">
      <dgm:prSet presAssocID="{F612B775-CBEC-4708-80F0-F665F2CEC1E3}" presName="conn2-1" presStyleLbl="parChTrans1D2" presStyleIdx="1" presStyleCnt="2"/>
      <dgm:spPr/>
      <dgm:t>
        <a:bodyPr/>
        <a:lstStyle/>
        <a:p>
          <a:endParaRPr lang="en-US"/>
        </a:p>
      </dgm:t>
    </dgm:pt>
    <dgm:pt modelId="{F6ADB3F5-8D28-458A-A671-E04170E53B5C}" type="pres">
      <dgm:prSet presAssocID="{F612B775-CBEC-4708-80F0-F665F2CEC1E3}" presName="connTx" presStyleLbl="parChTrans1D2" presStyleIdx="1" presStyleCnt="2"/>
      <dgm:spPr/>
      <dgm:t>
        <a:bodyPr/>
        <a:lstStyle/>
        <a:p>
          <a:endParaRPr lang="en-US"/>
        </a:p>
      </dgm:t>
    </dgm:pt>
    <dgm:pt modelId="{D46700B8-F4A6-4F7D-8C5C-38084F2C1D3B}" type="pres">
      <dgm:prSet presAssocID="{B9C91538-01CB-45C7-93B7-D8C2C82E2C52}" presName="root2" presStyleCnt="0"/>
      <dgm:spPr/>
    </dgm:pt>
    <dgm:pt modelId="{3652363C-DC9E-4220-9A0F-11F4164F9C44}" type="pres">
      <dgm:prSet presAssocID="{B9C91538-01CB-45C7-93B7-D8C2C82E2C52}" presName="LevelTwoTextNode" presStyleLbl="node2" presStyleIdx="1" presStyleCnt="2">
        <dgm:presLayoutVars>
          <dgm:chPref val="3"/>
        </dgm:presLayoutVars>
      </dgm:prSet>
      <dgm:spPr/>
      <dgm:t>
        <a:bodyPr/>
        <a:lstStyle/>
        <a:p>
          <a:endParaRPr lang="en-US"/>
        </a:p>
      </dgm:t>
    </dgm:pt>
    <dgm:pt modelId="{BDF43B3F-596A-4177-9581-E74FE61F5110}" type="pres">
      <dgm:prSet presAssocID="{B9C91538-01CB-45C7-93B7-D8C2C82E2C52}" presName="level3hierChild" presStyleCnt="0"/>
      <dgm:spPr/>
    </dgm:pt>
    <dgm:pt modelId="{9C703F14-D273-46FF-A639-8FA2C0409C19}" type="pres">
      <dgm:prSet presAssocID="{8540DEB6-295F-4F6F-90DF-1C077E786CF0}" presName="conn2-1" presStyleLbl="parChTrans1D3" presStyleIdx="1" presStyleCnt="2"/>
      <dgm:spPr/>
      <dgm:t>
        <a:bodyPr/>
        <a:lstStyle/>
        <a:p>
          <a:endParaRPr lang="en-US"/>
        </a:p>
      </dgm:t>
    </dgm:pt>
    <dgm:pt modelId="{13EF556A-6F67-4178-8780-7FEB225FC38F}" type="pres">
      <dgm:prSet presAssocID="{8540DEB6-295F-4F6F-90DF-1C077E786CF0}" presName="connTx" presStyleLbl="parChTrans1D3" presStyleIdx="1" presStyleCnt="2"/>
      <dgm:spPr/>
      <dgm:t>
        <a:bodyPr/>
        <a:lstStyle/>
        <a:p>
          <a:endParaRPr lang="en-US"/>
        </a:p>
      </dgm:t>
    </dgm:pt>
    <dgm:pt modelId="{DD1002C0-61EF-4F50-BD25-54077E0F2CDE}" type="pres">
      <dgm:prSet presAssocID="{2833A7F9-935E-44FE-BA6B-8E9F6124EA1B}" presName="root2" presStyleCnt="0"/>
      <dgm:spPr/>
    </dgm:pt>
    <dgm:pt modelId="{C0BFCCE7-DA3E-4DAD-B9C6-92DA1B53BD08}" type="pres">
      <dgm:prSet presAssocID="{2833A7F9-935E-44FE-BA6B-8E9F6124EA1B}" presName="LevelTwoTextNode" presStyleLbl="node3" presStyleIdx="1" presStyleCnt="2">
        <dgm:presLayoutVars>
          <dgm:chPref val="3"/>
        </dgm:presLayoutVars>
      </dgm:prSet>
      <dgm:spPr/>
      <dgm:t>
        <a:bodyPr/>
        <a:lstStyle/>
        <a:p>
          <a:endParaRPr lang="en-US"/>
        </a:p>
      </dgm:t>
    </dgm:pt>
    <dgm:pt modelId="{E05CDFFF-F4E4-4C3E-A995-FEBA6DAF4A2B}" type="pres">
      <dgm:prSet presAssocID="{2833A7F9-935E-44FE-BA6B-8E9F6124EA1B}" presName="level3hierChild" presStyleCnt="0"/>
      <dgm:spPr/>
    </dgm:pt>
    <dgm:pt modelId="{DF580D7C-E3FC-4E29-A67E-185821FEEE4F}" type="pres">
      <dgm:prSet presAssocID="{C0643AE7-FD47-4B03-AF45-0BA1242F632A}" presName="conn2-1" presStyleLbl="parChTrans1D4" presStyleIdx="0" presStyleCnt="4"/>
      <dgm:spPr/>
      <dgm:t>
        <a:bodyPr/>
        <a:lstStyle/>
        <a:p>
          <a:endParaRPr lang="en-US"/>
        </a:p>
      </dgm:t>
    </dgm:pt>
    <dgm:pt modelId="{D69103D8-1E01-4F7E-BF29-C050D8F87203}" type="pres">
      <dgm:prSet presAssocID="{C0643AE7-FD47-4B03-AF45-0BA1242F632A}" presName="connTx" presStyleLbl="parChTrans1D4" presStyleIdx="0" presStyleCnt="4"/>
      <dgm:spPr/>
      <dgm:t>
        <a:bodyPr/>
        <a:lstStyle/>
        <a:p>
          <a:endParaRPr lang="en-US"/>
        </a:p>
      </dgm:t>
    </dgm:pt>
    <dgm:pt modelId="{789D565C-C522-4084-9DCE-1C8FB39D3438}" type="pres">
      <dgm:prSet presAssocID="{8BB41EF4-66BA-4821-9B10-D5D05561FEE5}" presName="root2" presStyleCnt="0"/>
      <dgm:spPr/>
    </dgm:pt>
    <dgm:pt modelId="{4E95BB0A-AD86-49B9-9AAF-0EDB6F839841}" type="pres">
      <dgm:prSet presAssocID="{8BB41EF4-66BA-4821-9B10-D5D05561FEE5}" presName="LevelTwoTextNode" presStyleLbl="node4" presStyleIdx="0" presStyleCnt="4">
        <dgm:presLayoutVars>
          <dgm:chPref val="3"/>
        </dgm:presLayoutVars>
      </dgm:prSet>
      <dgm:spPr/>
      <dgm:t>
        <a:bodyPr/>
        <a:lstStyle/>
        <a:p>
          <a:endParaRPr lang="en-US"/>
        </a:p>
      </dgm:t>
    </dgm:pt>
    <dgm:pt modelId="{00C8C099-EBED-4D2D-99AA-CAF2D6FE5362}" type="pres">
      <dgm:prSet presAssocID="{8BB41EF4-66BA-4821-9B10-D5D05561FEE5}" presName="level3hierChild" presStyleCnt="0"/>
      <dgm:spPr/>
    </dgm:pt>
    <dgm:pt modelId="{DD8402AC-D27E-4297-B463-03BCC9483309}" type="pres">
      <dgm:prSet presAssocID="{779DDECB-6520-4B01-96CA-13B60CE6C7FA}" presName="conn2-1" presStyleLbl="parChTrans1D4" presStyleIdx="1" presStyleCnt="4"/>
      <dgm:spPr/>
      <dgm:t>
        <a:bodyPr/>
        <a:lstStyle/>
        <a:p>
          <a:endParaRPr lang="en-US"/>
        </a:p>
      </dgm:t>
    </dgm:pt>
    <dgm:pt modelId="{C30ECDEE-C9D8-4F10-B3BD-FEAD5E348D67}" type="pres">
      <dgm:prSet presAssocID="{779DDECB-6520-4B01-96CA-13B60CE6C7FA}" presName="connTx" presStyleLbl="parChTrans1D4" presStyleIdx="1" presStyleCnt="4"/>
      <dgm:spPr/>
      <dgm:t>
        <a:bodyPr/>
        <a:lstStyle/>
        <a:p>
          <a:endParaRPr lang="en-US"/>
        </a:p>
      </dgm:t>
    </dgm:pt>
    <dgm:pt modelId="{0357326E-B0C2-4FE5-8799-6188BDC7CA3E}" type="pres">
      <dgm:prSet presAssocID="{EBA65AC7-29AE-4697-BDEF-8D3EE80E13A8}" presName="root2" presStyleCnt="0"/>
      <dgm:spPr/>
    </dgm:pt>
    <dgm:pt modelId="{79EC4BE9-C543-464E-8CBF-227FAFE0119C}" type="pres">
      <dgm:prSet presAssocID="{EBA65AC7-29AE-4697-BDEF-8D3EE80E13A8}" presName="LevelTwoTextNode" presStyleLbl="node4" presStyleIdx="1" presStyleCnt="4">
        <dgm:presLayoutVars>
          <dgm:chPref val="3"/>
        </dgm:presLayoutVars>
      </dgm:prSet>
      <dgm:spPr/>
      <dgm:t>
        <a:bodyPr/>
        <a:lstStyle/>
        <a:p>
          <a:endParaRPr lang="en-US"/>
        </a:p>
      </dgm:t>
    </dgm:pt>
    <dgm:pt modelId="{663DFB18-31D6-48BC-81E4-6F4BE82A79B2}" type="pres">
      <dgm:prSet presAssocID="{EBA65AC7-29AE-4697-BDEF-8D3EE80E13A8}" presName="level3hierChild" presStyleCnt="0"/>
      <dgm:spPr/>
    </dgm:pt>
    <dgm:pt modelId="{8A7BE044-80DA-4229-805E-9D7B89FA0DB6}" type="pres">
      <dgm:prSet presAssocID="{E774672B-9BA3-4CE6-9B9C-D82ACD96471A}" presName="conn2-1" presStyleLbl="parChTrans1D4" presStyleIdx="2" presStyleCnt="4"/>
      <dgm:spPr/>
      <dgm:t>
        <a:bodyPr/>
        <a:lstStyle/>
        <a:p>
          <a:endParaRPr lang="en-US"/>
        </a:p>
      </dgm:t>
    </dgm:pt>
    <dgm:pt modelId="{D82AD1CE-6C47-406F-B0AB-8ACF6831CE5A}" type="pres">
      <dgm:prSet presAssocID="{E774672B-9BA3-4CE6-9B9C-D82ACD96471A}" presName="connTx" presStyleLbl="parChTrans1D4" presStyleIdx="2" presStyleCnt="4"/>
      <dgm:spPr/>
      <dgm:t>
        <a:bodyPr/>
        <a:lstStyle/>
        <a:p>
          <a:endParaRPr lang="en-US"/>
        </a:p>
      </dgm:t>
    </dgm:pt>
    <dgm:pt modelId="{FE073AF2-D761-4139-B38C-C844854E35AD}" type="pres">
      <dgm:prSet presAssocID="{3E09131B-5610-4819-BAAD-37A7AB06AACD}" presName="root2" presStyleCnt="0"/>
      <dgm:spPr/>
    </dgm:pt>
    <dgm:pt modelId="{302C927F-CCED-4910-90A8-4D0AF6BCE173}" type="pres">
      <dgm:prSet presAssocID="{3E09131B-5610-4819-BAAD-37A7AB06AACD}" presName="LevelTwoTextNode" presStyleLbl="node4" presStyleIdx="2" presStyleCnt="4">
        <dgm:presLayoutVars>
          <dgm:chPref val="3"/>
        </dgm:presLayoutVars>
      </dgm:prSet>
      <dgm:spPr/>
      <dgm:t>
        <a:bodyPr/>
        <a:lstStyle/>
        <a:p>
          <a:endParaRPr lang="en-US"/>
        </a:p>
      </dgm:t>
    </dgm:pt>
    <dgm:pt modelId="{465B0178-FABD-4333-95FE-FDF763CB9EA9}" type="pres">
      <dgm:prSet presAssocID="{3E09131B-5610-4819-BAAD-37A7AB06AACD}" presName="level3hierChild" presStyleCnt="0"/>
      <dgm:spPr/>
    </dgm:pt>
    <dgm:pt modelId="{7039E703-7F4D-414A-88FC-A7F88F6015E6}" type="pres">
      <dgm:prSet presAssocID="{4156656E-971C-4965-9C48-EBD9BC668BF4}" presName="conn2-1" presStyleLbl="parChTrans1D4" presStyleIdx="3" presStyleCnt="4"/>
      <dgm:spPr/>
      <dgm:t>
        <a:bodyPr/>
        <a:lstStyle/>
        <a:p>
          <a:endParaRPr lang="en-US"/>
        </a:p>
      </dgm:t>
    </dgm:pt>
    <dgm:pt modelId="{E8A7184E-30A6-4691-BCC1-6EE77A66A337}" type="pres">
      <dgm:prSet presAssocID="{4156656E-971C-4965-9C48-EBD9BC668BF4}" presName="connTx" presStyleLbl="parChTrans1D4" presStyleIdx="3" presStyleCnt="4"/>
      <dgm:spPr/>
      <dgm:t>
        <a:bodyPr/>
        <a:lstStyle/>
        <a:p>
          <a:endParaRPr lang="en-US"/>
        </a:p>
      </dgm:t>
    </dgm:pt>
    <dgm:pt modelId="{0A8FE988-9F49-429C-909D-7CF8AC2AC6A3}" type="pres">
      <dgm:prSet presAssocID="{B2CAF275-72EC-4253-8913-ED3ECC25C2DD}" presName="root2" presStyleCnt="0"/>
      <dgm:spPr/>
    </dgm:pt>
    <dgm:pt modelId="{CC4BB0C2-F7C9-4BBE-86A6-CEEA63ECED19}" type="pres">
      <dgm:prSet presAssocID="{B2CAF275-72EC-4253-8913-ED3ECC25C2DD}" presName="LevelTwoTextNode" presStyleLbl="node4" presStyleIdx="3" presStyleCnt="4">
        <dgm:presLayoutVars>
          <dgm:chPref val="3"/>
        </dgm:presLayoutVars>
      </dgm:prSet>
      <dgm:spPr/>
      <dgm:t>
        <a:bodyPr/>
        <a:lstStyle/>
        <a:p>
          <a:endParaRPr lang="en-US"/>
        </a:p>
      </dgm:t>
    </dgm:pt>
    <dgm:pt modelId="{F8F9F33B-4BEE-489A-BAC7-DE1B0B391716}" type="pres">
      <dgm:prSet presAssocID="{B2CAF275-72EC-4253-8913-ED3ECC25C2DD}" presName="level3hierChild" presStyleCnt="0"/>
      <dgm:spPr/>
    </dgm:pt>
  </dgm:ptLst>
  <dgm:cxnLst>
    <dgm:cxn modelId="{457B510A-CF9F-48FC-AC26-2244B54C6636}" type="presOf" srcId="{E774672B-9BA3-4CE6-9B9C-D82ACD96471A}" destId="{8A7BE044-80DA-4229-805E-9D7B89FA0DB6}" srcOrd="0" destOrd="0" presId="urn:microsoft.com/office/officeart/2005/8/layout/hierarchy2"/>
    <dgm:cxn modelId="{CA2EC022-2B9D-49DF-8E3C-FB78FF733214}" type="presOf" srcId="{4B58EE7C-F92E-472E-B372-A721CDEC241C}" destId="{2C749216-A331-4DFA-A02A-EE83A45D8713}" srcOrd="0" destOrd="0" presId="urn:microsoft.com/office/officeart/2005/8/layout/hierarchy2"/>
    <dgm:cxn modelId="{77B1EDE4-1F56-4C36-8FC2-069AF602AD4F}" type="presOf" srcId="{E774672B-9BA3-4CE6-9B9C-D82ACD96471A}" destId="{D82AD1CE-6C47-406F-B0AB-8ACF6831CE5A}" srcOrd="1" destOrd="0" presId="urn:microsoft.com/office/officeart/2005/8/layout/hierarchy2"/>
    <dgm:cxn modelId="{9FE4B776-B276-4CB3-975A-939285F28F70}" type="presOf" srcId="{C0643AE7-FD47-4B03-AF45-0BA1242F632A}" destId="{DF580D7C-E3FC-4E29-A67E-185821FEEE4F}" srcOrd="0" destOrd="0" presId="urn:microsoft.com/office/officeart/2005/8/layout/hierarchy2"/>
    <dgm:cxn modelId="{DA6E5F52-3BCE-435E-8308-AEF103B279D6}" type="presOf" srcId="{4156656E-971C-4965-9C48-EBD9BC668BF4}" destId="{E8A7184E-30A6-4691-BCC1-6EE77A66A337}" srcOrd="1" destOrd="0" presId="urn:microsoft.com/office/officeart/2005/8/layout/hierarchy2"/>
    <dgm:cxn modelId="{637ED682-FC65-4BA6-B477-BA318FF8F676}" srcId="{2833A7F9-935E-44FE-BA6B-8E9F6124EA1B}" destId="{8BB41EF4-66BA-4821-9B10-D5D05561FEE5}" srcOrd="0" destOrd="0" parTransId="{C0643AE7-FD47-4B03-AF45-0BA1242F632A}" sibTransId="{73303AD1-6397-4C0E-8BE6-AA217444DFAA}"/>
    <dgm:cxn modelId="{6AD2D275-1AB5-4FC7-AA05-1497427C8C78}" srcId="{4B58EE7C-F92E-472E-B372-A721CDEC241C}" destId="{D9D4F6A0-2172-4089-A010-EFB91F60A05C}" srcOrd="0" destOrd="0" parTransId="{4D86718F-2505-4E0B-9E93-BBC3F385BA90}" sibTransId="{B88BAF41-2167-4570-B98A-14C7F5A3F739}"/>
    <dgm:cxn modelId="{543E9F13-57FD-419F-9564-D71FB5C5D6E7}" type="presOf" srcId="{779DDECB-6520-4B01-96CA-13B60CE6C7FA}" destId="{C30ECDEE-C9D8-4F10-B3BD-FEAD5E348D67}" srcOrd="1" destOrd="0" presId="urn:microsoft.com/office/officeart/2005/8/layout/hierarchy2"/>
    <dgm:cxn modelId="{A104D24B-EA00-40D6-A5A6-2648F15DEB51}" type="presOf" srcId="{4156656E-971C-4965-9C48-EBD9BC668BF4}" destId="{7039E703-7F4D-414A-88FC-A7F88F6015E6}" srcOrd="0" destOrd="0" presId="urn:microsoft.com/office/officeart/2005/8/layout/hierarchy2"/>
    <dgm:cxn modelId="{04661AC8-CBFE-4703-859A-3D78B60B2FA4}" srcId="{4B58EE7C-F92E-472E-B372-A721CDEC241C}" destId="{B9C91538-01CB-45C7-93B7-D8C2C82E2C52}" srcOrd="1" destOrd="0" parTransId="{F612B775-CBEC-4708-80F0-F665F2CEC1E3}" sibTransId="{7578D52E-7503-47CB-9C74-52811C351E8D}"/>
    <dgm:cxn modelId="{9955DE64-93F6-4746-835E-FF993390A6BD}" srcId="{D9D4F6A0-2172-4089-A010-EFB91F60A05C}" destId="{56983F74-333B-4519-B840-A69D4B61941A}" srcOrd="0" destOrd="0" parTransId="{C30F20D2-8616-4990-A17F-9EFA6EA5C228}" sibTransId="{034EE158-FF7E-4C42-99FD-F58D367A7A09}"/>
    <dgm:cxn modelId="{EDA283B6-54D4-4228-913C-A52E99B99410}" type="presOf" srcId="{4D86718F-2505-4E0B-9E93-BBC3F385BA90}" destId="{9D54A719-AABE-44DB-9A75-F9B6B449D1F1}" srcOrd="0" destOrd="0" presId="urn:microsoft.com/office/officeart/2005/8/layout/hierarchy2"/>
    <dgm:cxn modelId="{AA8DF708-9188-43F5-B8F0-767D4355561E}" srcId="{B9C91538-01CB-45C7-93B7-D8C2C82E2C52}" destId="{2833A7F9-935E-44FE-BA6B-8E9F6124EA1B}" srcOrd="0" destOrd="0" parTransId="{8540DEB6-295F-4F6F-90DF-1C077E786CF0}" sibTransId="{09354327-A4E3-4970-BED0-C0BF750918C7}"/>
    <dgm:cxn modelId="{C876FB27-B58D-4688-B4A4-5E9F6D53784F}" type="presOf" srcId="{C0643AE7-FD47-4B03-AF45-0BA1242F632A}" destId="{D69103D8-1E01-4F7E-BF29-C050D8F87203}" srcOrd="1" destOrd="0" presId="urn:microsoft.com/office/officeart/2005/8/layout/hierarchy2"/>
    <dgm:cxn modelId="{06FA311E-75A4-44B2-A37F-167127D9F632}" type="presOf" srcId="{B2CAF275-72EC-4253-8913-ED3ECC25C2DD}" destId="{CC4BB0C2-F7C9-4BBE-86A6-CEEA63ECED19}" srcOrd="0" destOrd="0" presId="urn:microsoft.com/office/officeart/2005/8/layout/hierarchy2"/>
    <dgm:cxn modelId="{2E6BBF40-A36B-4821-9C8F-B00764B6C1B6}" type="presOf" srcId="{3E09131B-5610-4819-BAAD-37A7AB06AACD}" destId="{302C927F-CCED-4910-90A8-4D0AF6BCE173}" srcOrd="0" destOrd="0" presId="urn:microsoft.com/office/officeart/2005/8/layout/hierarchy2"/>
    <dgm:cxn modelId="{CC5BB4BB-57CF-4644-B1DD-4A0EE1300F5F}" type="presOf" srcId="{821BE1AD-62ED-46F4-960B-A48122F5BE89}" destId="{595C733B-0DC1-4BFD-9ABF-07CBB186473D}" srcOrd="0" destOrd="0" presId="urn:microsoft.com/office/officeart/2005/8/layout/hierarchy2"/>
    <dgm:cxn modelId="{A7051F1B-57A3-4369-838E-D9C011B1F002}" type="presOf" srcId="{B9C91538-01CB-45C7-93B7-D8C2C82E2C52}" destId="{3652363C-DC9E-4220-9A0F-11F4164F9C44}" srcOrd="0" destOrd="0" presId="urn:microsoft.com/office/officeart/2005/8/layout/hierarchy2"/>
    <dgm:cxn modelId="{D104D935-927F-4389-AD7C-40E021CB61B6}" type="presOf" srcId="{C30F20D2-8616-4990-A17F-9EFA6EA5C228}" destId="{AD8FFFBC-3C2D-431A-8183-6107F4A508E6}" srcOrd="0" destOrd="0" presId="urn:microsoft.com/office/officeart/2005/8/layout/hierarchy2"/>
    <dgm:cxn modelId="{898CA746-AF5C-4580-8C06-06CA09A3B306}" type="presOf" srcId="{F612B775-CBEC-4708-80F0-F665F2CEC1E3}" destId="{7BB3FD06-D3E7-42D7-9771-003C2B18B090}" srcOrd="0" destOrd="0" presId="urn:microsoft.com/office/officeart/2005/8/layout/hierarchy2"/>
    <dgm:cxn modelId="{20D08869-E537-4EC9-9AB9-94AC2BF2A0DD}" type="presOf" srcId="{779DDECB-6520-4B01-96CA-13B60CE6C7FA}" destId="{DD8402AC-D27E-4297-B463-03BCC9483309}" srcOrd="0" destOrd="0" presId="urn:microsoft.com/office/officeart/2005/8/layout/hierarchy2"/>
    <dgm:cxn modelId="{A286FA50-4B99-4639-83EC-62519E75B5C4}" type="presOf" srcId="{8540DEB6-295F-4F6F-90DF-1C077E786CF0}" destId="{9C703F14-D273-46FF-A639-8FA2C0409C19}" srcOrd="0" destOrd="0" presId="urn:microsoft.com/office/officeart/2005/8/layout/hierarchy2"/>
    <dgm:cxn modelId="{D5FE488F-6EA4-4592-B290-FFD338F2F621}" type="presOf" srcId="{4D86718F-2505-4E0B-9E93-BBC3F385BA90}" destId="{F13834C5-B7A9-4127-9388-9A013DE41A96}" srcOrd="1" destOrd="0" presId="urn:microsoft.com/office/officeart/2005/8/layout/hierarchy2"/>
    <dgm:cxn modelId="{C818DDD4-1A85-4C0C-80C5-8A73A654F2FD}" type="presOf" srcId="{56983F74-333B-4519-B840-A69D4B61941A}" destId="{A854ED4C-A3D5-4840-9A38-439C6F9AED2A}" srcOrd="0" destOrd="0" presId="urn:microsoft.com/office/officeart/2005/8/layout/hierarchy2"/>
    <dgm:cxn modelId="{CB00B93A-FA21-410E-AF4A-2DBA5AD95CA4}" srcId="{2833A7F9-935E-44FE-BA6B-8E9F6124EA1B}" destId="{3E09131B-5610-4819-BAAD-37A7AB06AACD}" srcOrd="1" destOrd="0" parTransId="{E774672B-9BA3-4CE6-9B9C-D82ACD96471A}" sibTransId="{4591F7CF-E1FE-45BB-8120-FF7C2E473261}"/>
    <dgm:cxn modelId="{A64940C5-5186-4E78-8395-340984239984}" srcId="{8BB41EF4-66BA-4821-9B10-D5D05561FEE5}" destId="{EBA65AC7-29AE-4697-BDEF-8D3EE80E13A8}" srcOrd="0" destOrd="0" parTransId="{779DDECB-6520-4B01-96CA-13B60CE6C7FA}" sibTransId="{8002A55C-0475-4DB2-81F8-88335FA2F70E}"/>
    <dgm:cxn modelId="{1A7579B5-5540-4A1D-9284-46211D41D776}" type="presOf" srcId="{C30F20D2-8616-4990-A17F-9EFA6EA5C228}" destId="{FC808CCA-2125-4965-9C4B-F938F2ABD4AF}" srcOrd="1" destOrd="0" presId="urn:microsoft.com/office/officeart/2005/8/layout/hierarchy2"/>
    <dgm:cxn modelId="{E76B06A0-A7D1-4096-8672-F7D0CC4B18D3}" type="presOf" srcId="{8540DEB6-295F-4F6F-90DF-1C077E786CF0}" destId="{13EF556A-6F67-4178-8780-7FEB225FC38F}" srcOrd="1" destOrd="0" presId="urn:microsoft.com/office/officeart/2005/8/layout/hierarchy2"/>
    <dgm:cxn modelId="{B7FA6821-BC4E-4B96-B57E-A090DA9E2B85}" type="presOf" srcId="{2833A7F9-935E-44FE-BA6B-8E9F6124EA1B}" destId="{C0BFCCE7-DA3E-4DAD-B9C6-92DA1B53BD08}" srcOrd="0" destOrd="0" presId="urn:microsoft.com/office/officeart/2005/8/layout/hierarchy2"/>
    <dgm:cxn modelId="{ED12F38B-69B4-4C2D-A483-891FD341BEE1}" type="presOf" srcId="{D9D4F6A0-2172-4089-A010-EFB91F60A05C}" destId="{3754B196-EFFD-435E-94BA-E8F13D2C11A3}" srcOrd="0" destOrd="0" presId="urn:microsoft.com/office/officeart/2005/8/layout/hierarchy2"/>
    <dgm:cxn modelId="{6ED67263-024F-4245-AB72-C1F8684B1393}" type="presOf" srcId="{F612B775-CBEC-4708-80F0-F665F2CEC1E3}" destId="{F6ADB3F5-8D28-458A-A671-E04170E53B5C}" srcOrd="1" destOrd="0" presId="urn:microsoft.com/office/officeart/2005/8/layout/hierarchy2"/>
    <dgm:cxn modelId="{B0BD55F9-60B7-4A8D-933E-28161F703760}" type="presOf" srcId="{8BB41EF4-66BA-4821-9B10-D5D05561FEE5}" destId="{4E95BB0A-AD86-49B9-9AAF-0EDB6F839841}" srcOrd="0" destOrd="0" presId="urn:microsoft.com/office/officeart/2005/8/layout/hierarchy2"/>
    <dgm:cxn modelId="{6FC3593F-473A-47A8-A09C-FD63C27D502C}" srcId="{3E09131B-5610-4819-BAAD-37A7AB06AACD}" destId="{B2CAF275-72EC-4253-8913-ED3ECC25C2DD}" srcOrd="0" destOrd="0" parTransId="{4156656E-971C-4965-9C48-EBD9BC668BF4}" sibTransId="{DB3A772C-67BD-48C8-A7A7-DF67E38CCA5A}"/>
    <dgm:cxn modelId="{D17715CF-452A-44D9-B789-29979E4198D6}" type="presOf" srcId="{EBA65AC7-29AE-4697-BDEF-8D3EE80E13A8}" destId="{79EC4BE9-C543-464E-8CBF-227FAFE0119C}" srcOrd="0" destOrd="0" presId="urn:microsoft.com/office/officeart/2005/8/layout/hierarchy2"/>
    <dgm:cxn modelId="{B2332099-7141-43F1-9160-C9BE4AE9D3C3}" srcId="{821BE1AD-62ED-46F4-960B-A48122F5BE89}" destId="{4B58EE7C-F92E-472E-B372-A721CDEC241C}" srcOrd="0" destOrd="0" parTransId="{111878AF-4584-4A2D-9540-A9CD1F07203F}" sibTransId="{B41B001F-A387-4820-9F83-FC72BA6F3CC5}"/>
    <dgm:cxn modelId="{64BF518F-AD67-45A1-B552-234FCB31D927}" type="presParOf" srcId="{595C733B-0DC1-4BFD-9ABF-07CBB186473D}" destId="{DB23B29B-5A34-4B91-A727-AA1C2EC90321}" srcOrd="0" destOrd="0" presId="urn:microsoft.com/office/officeart/2005/8/layout/hierarchy2"/>
    <dgm:cxn modelId="{77020192-67C8-4FEA-A1B3-F8E46FF79945}" type="presParOf" srcId="{DB23B29B-5A34-4B91-A727-AA1C2EC90321}" destId="{2C749216-A331-4DFA-A02A-EE83A45D8713}" srcOrd="0" destOrd="0" presId="urn:microsoft.com/office/officeart/2005/8/layout/hierarchy2"/>
    <dgm:cxn modelId="{CC096360-B8FE-42E9-8390-D491AE5EFA8F}" type="presParOf" srcId="{DB23B29B-5A34-4B91-A727-AA1C2EC90321}" destId="{359AF537-734C-4711-8E45-039DF248B68C}" srcOrd="1" destOrd="0" presId="urn:microsoft.com/office/officeart/2005/8/layout/hierarchy2"/>
    <dgm:cxn modelId="{3C6A74C7-3BC9-499D-AFA4-63513BA04041}" type="presParOf" srcId="{359AF537-734C-4711-8E45-039DF248B68C}" destId="{9D54A719-AABE-44DB-9A75-F9B6B449D1F1}" srcOrd="0" destOrd="0" presId="urn:microsoft.com/office/officeart/2005/8/layout/hierarchy2"/>
    <dgm:cxn modelId="{00157221-2323-4E97-A6D0-C649C583290D}" type="presParOf" srcId="{9D54A719-AABE-44DB-9A75-F9B6B449D1F1}" destId="{F13834C5-B7A9-4127-9388-9A013DE41A96}" srcOrd="0" destOrd="0" presId="urn:microsoft.com/office/officeart/2005/8/layout/hierarchy2"/>
    <dgm:cxn modelId="{879B5D4B-FF0E-44B7-A3A7-5E1FA1C9FF53}" type="presParOf" srcId="{359AF537-734C-4711-8E45-039DF248B68C}" destId="{6770857B-7857-4A0E-81B2-92B9119C3A2B}" srcOrd="1" destOrd="0" presId="urn:microsoft.com/office/officeart/2005/8/layout/hierarchy2"/>
    <dgm:cxn modelId="{EF93ADA9-936D-429C-8860-996F85BE96F5}" type="presParOf" srcId="{6770857B-7857-4A0E-81B2-92B9119C3A2B}" destId="{3754B196-EFFD-435E-94BA-E8F13D2C11A3}" srcOrd="0" destOrd="0" presId="urn:microsoft.com/office/officeart/2005/8/layout/hierarchy2"/>
    <dgm:cxn modelId="{0E5D939A-7888-459E-B1EE-A9810416F01E}" type="presParOf" srcId="{6770857B-7857-4A0E-81B2-92B9119C3A2B}" destId="{2913C899-8F34-4727-B387-A51AA0EA9D95}" srcOrd="1" destOrd="0" presId="urn:microsoft.com/office/officeart/2005/8/layout/hierarchy2"/>
    <dgm:cxn modelId="{4F2A4002-B5C3-4FFF-992C-3D3EFCCB3D5E}" type="presParOf" srcId="{2913C899-8F34-4727-B387-A51AA0EA9D95}" destId="{AD8FFFBC-3C2D-431A-8183-6107F4A508E6}" srcOrd="0" destOrd="0" presId="urn:microsoft.com/office/officeart/2005/8/layout/hierarchy2"/>
    <dgm:cxn modelId="{8C22EAA8-3F7F-4188-93E1-71A770DE4FBE}" type="presParOf" srcId="{AD8FFFBC-3C2D-431A-8183-6107F4A508E6}" destId="{FC808CCA-2125-4965-9C4B-F938F2ABD4AF}" srcOrd="0" destOrd="0" presId="urn:microsoft.com/office/officeart/2005/8/layout/hierarchy2"/>
    <dgm:cxn modelId="{EF4A95E8-05E8-429A-9B90-47893D557146}" type="presParOf" srcId="{2913C899-8F34-4727-B387-A51AA0EA9D95}" destId="{5A3AED41-666A-4DDF-93C7-22C86CF02BA4}" srcOrd="1" destOrd="0" presId="urn:microsoft.com/office/officeart/2005/8/layout/hierarchy2"/>
    <dgm:cxn modelId="{54E0C64D-1159-4CDE-9D5B-50FFCA3232A7}" type="presParOf" srcId="{5A3AED41-666A-4DDF-93C7-22C86CF02BA4}" destId="{A854ED4C-A3D5-4840-9A38-439C6F9AED2A}" srcOrd="0" destOrd="0" presId="urn:microsoft.com/office/officeart/2005/8/layout/hierarchy2"/>
    <dgm:cxn modelId="{33EB84DA-0A7D-45CE-94D7-9E564B9F2733}" type="presParOf" srcId="{5A3AED41-666A-4DDF-93C7-22C86CF02BA4}" destId="{889F52F6-0D64-44BA-B10B-4399F80BBE4C}" srcOrd="1" destOrd="0" presId="urn:microsoft.com/office/officeart/2005/8/layout/hierarchy2"/>
    <dgm:cxn modelId="{C849F901-BA0C-4162-AC30-1C4066EC54BE}" type="presParOf" srcId="{359AF537-734C-4711-8E45-039DF248B68C}" destId="{7BB3FD06-D3E7-42D7-9771-003C2B18B090}" srcOrd="2" destOrd="0" presId="urn:microsoft.com/office/officeart/2005/8/layout/hierarchy2"/>
    <dgm:cxn modelId="{A4C17611-5F84-44EA-B893-89282476A9B8}" type="presParOf" srcId="{7BB3FD06-D3E7-42D7-9771-003C2B18B090}" destId="{F6ADB3F5-8D28-458A-A671-E04170E53B5C}" srcOrd="0" destOrd="0" presId="urn:microsoft.com/office/officeart/2005/8/layout/hierarchy2"/>
    <dgm:cxn modelId="{B561A149-FE17-4272-8AD2-07CCDB163C4B}" type="presParOf" srcId="{359AF537-734C-4711-8E45-039DF248B68C}" destId="{D46700B8-F4A6-4F7D-8C5C-38084F2C1D3B}" srcOrd="3" destOrd="0" presId="urn:microsoft.com/office/officeart/2005/8/layout/hierarchy2"/>
    <dgm:cxn modelId="{9961D965-1EEE-4FFE-8D34-748E3D67B336}" type="presParOf" srcId="{D46700B8-F4A6-4F7D-8C5C-38084F2C1D3B}" destId="{3652363C-DC9E-4220-9A0F-11F4164F9C44}" srcOrd="0" destOrd="0" presId="urn:microsoft.com/office/officeart/2005/8/layout/hierarchy2"/>
    <dgm:cxn modelId="{2141DBBC-20FD-42AC-946B-D364E9525F04}" type="presParOf" srcId="{D46700B8-F4A6-4F7D-8C5C-38084F2C1D3B}" destId="{BDF43B3F-596A-4177-9581-E74FE61F5110}" srcOrd="1" destOrd="0" presId="urn:microsoft.com/office/officeart/2005/8/layout/hierarchy2"/>
    <dgm:cxn modelId="{A020384B-7F9D-4FB9-825A-381B97B6AAA5}" type="presParOf" srcId="{BDF43B3F-596A-4177-9581-E74FE61F5110}" destId="{9C703F14-D273-46FF-A639-8FA2C0409C19}" srcOrd="0" destOrd="0" presId="urn:microsoft.com/office/officeart/2005/8/layout/hierarchy2"/>
    <dgm:cxn modelId="{060E0F7E-87E7-48B4-B5F3-51917EE82B7C}" type="presParOf" srcId="{9C703F14-D273-46FF-A639-8FA2C0409C19}" destId="{13EF556A-6F67-4178-8780-7FEB225FC38F}" srcOrd="0" destOrd="0" presId="urn:microsoft.com/office/officeart/2005/8/layout/hierarchy2"/>
    <dgm:cxn modelId="{9E05026B-52C7-45B6-9881-E8649F6D5DCB}" type="presParOf" srcId="{BDF43B3F-596A-4177-9581-E74FE61F5110}" destId="{DD1002C0-61EF-4F50-BD25-54077E0F2CDE}" srcOrd="1" destOrd="0" presId="urn:microsoft.com/office/officeart/2005/8/layout/hierarchy2"/>
    <dgm:cxn modelId="{714AC12A-DE79-4000-A873-AC46F5E615F0}" type="presParOf" srcId="{DD1002C0-61EF-4F50-BD25-54077E0F2CDE}" destId="{C0BFCCE7-DA3E-4DAD-B9C6-92DA1B53BD08}" srcOrd="0" destOrd="0" presId="urn:microsoft.com/office/officeart/2005/8/layout/hierarchy2"/>
    <dgm:cxn modelId="{FED4CB3F-E31F-41E2-B9BE-24137E48F8CF}" type="presParOf" srcId="{DD1002C0-61EF-4F50-BD25-54077E0F2CDE}" destId="{E05CDFFF-F4E4-4C3E-A995-FEBA6DAF4A2B}" srcOrd="1" destOrd="0" presId="urn:microsoft.com/office/officeart/2005/8/layout/hierarchy2"/>
    <dgm:cxn modelId="{FE95A427-6153-44F8-BF22-76673179706E}" type="presParOf" srcId="{E05CDFFF-F4E4-4C3E-A995-FEBA6DAF4A2B}" destId="{DF580D7C-E3FC-4E29-A67E-185821FEEE4F}" srcOrd="0" destOrd="0" presId="urn:microsoft.com/office/officeart/2005/8/layout/hierarchy2"/>
    <dgm:cxn modelId="{EECE7368-F8A9-4410-B4AA-8781D0870C00}" type="presParOf" srcId="{DF580D7C-E3FC-4E29-A67E-185821FEEE4F}" destId="{D69103D8-1E01-4F7E-BF29-C050D8F87203}" srcOrd="0" destOrd="0" presId="urn:microsoft.com/office/officeart/2005/8/layout/hierarchy2"/>
    <dgm:cxn modelId="{07C2F752-F5CD-4F67-93FC-D1FCC01B0437}" type="presParOf" srcId="{E05CDFFF-F4E4-4C3E-A995-FEBA6DAF4A2B}" destId="{789D565C-C522-4084-9DCE-1C8FB39D3438}" srcOrd="1" destOrd="0" presId="urn:microsoft.com/office/officeart/2005/8/layout/hierarchy2"/>
    <dgm:cxn modelId="{3BC61E95-31EA-452B-B833-BA1B6FD4011D}" type="presParOf" srcId="{789D565C-C522-4084-9DCE-1C8FB39D3438}" destId="{4E95BB0A-AD86-49B9-9AAF-0EDB6F839841}" srcOrd="0" destOrd="0" presId="urn:microsoft.com/office/officeart/2005/8/layout/hierarchy2"/>
    <dgm:cxn modelId="{61F07C61-FDA8-4CDD-AE43-4BE704D2EB0D}" type="presParOf" srcId="{789D565C-C522-4084-9DCE-1C8FB39D3438}" destId="{00C8C099-EBED-4D2D-99AA-CAF2D6FE5362}" srcOrd="1" destOrd="0" presId="urn:microsoft.com/office/officeart/2005/8/layout/hierarchy2"/>
    <dgm:cxn modelId="{D8A0EBB1-66ED-4463-9AC0-543E609D20A6}" type="presParOf" srcId="{00C8C099-EBED-4D2D-99AA-CAF2D6FE5362}" destId="{DD8402AC-D27E-4297-B463-03BCC9483309}" srcOrd="0" destOrd="0" presId="urn:microsoft.com/office/officeart/2005/8/layout/hierarchy2"/>
    <dgm:cxn modelId="{A032DA5C-2283-4AEA-BCE1-7C51DEEEFA18}" type="presParOf" srcId="{DD8402AC-D27E-4297-B463-03BCC9483309}" destId="{C30ECDEE-C9D8-4F10-B3BD-FEAD5E348D67}" srcOrd="0" destOrd="0" presId="urn:microsoft.com/office/officeart/2005/8/layout/hierarchy2"/>
    <dgm:cxn modelId="{CB032090-41A1-4F40-85FA-FC990CAD90E2}" type="presParOf" srcId="{00C8C099-EBED-4D2D-99AA-CAF2D6FE5362}" destId="{0357326E-B0C2-4FE5-8799-6188BDC7CA3E}" srcOrd="1" destOrd="0" presId="urn:microsoft.com/office/officeart/2005/8/layout/hierarchy2"/>
    <dgm:cxn modelId="{CCC2D243-9CFD-4A6C-8F25-C006392EF384}" type="presParOf" srcId="{0357326E-B0C2-4FE5-8799-6188BDC7CA3E}" destId="{79EC4BE9-C543-464E-8CBF-227FAFE0119C}" srcOrd="0" destOrd="0" presId="urn:microsoft.com/office/officeart/2005/8/layout/hierarchy2"/>
    <dgm:cxn modelId="{2ABC93FA-6087-428B-A50D-9498E8394A95}" type="presParOf" srcId="{0357326E-B0C2-4FE5-8799-6188BDC7CA3E}" destId="{663DFB18-31D6-48BC-81E4-6F4BE82A79B2}" srcOrd="1" destOrd="0" presId="urn:microsoft.com/office/officeart/2005/8/layout/hierarchy2"/>
    <dgm:cxn modelId="{8FAD898F-D448-4E4C-8E95-8DC6EA3A6E3B}" type="presParOf" srcId="{E05CDFFF-F4E4-4C3E-A995-FEBA6DAF4A2B}" destId="{8A7BE044-80DA-4229-805E-9D7B89FA0DB6}" srcOrd="2" destOrd="0" presId="urn:microsoft.com/office/officeart/2005/8/layout/hierarchy2"/>
    <dgm:cxn modelId="{F3DCDA57-FA6E-434B-9941-F452117B8CEB}" type="presParOf" srcId="{8A7BE044-80DA-4229-805E-9D7B89FA0DB6}" destId="{D82AD1CE-6C47-406F-B0AB-8ACF6831CE5A}" srcOrd="0" destOrd="0" presId="urn:microsoft.com/office/officeart/2005/8/layout/hierarchy2"/>
    <dgm:cxn modelId="{1D8AC57D-BD6A-43FE-AE41-4448619BFEEB}" type="presParOf" srcId="{E05CDFFF-F4E4-4C3E-A995-FEBA6DAF4A2B}" destId="{FE073AF2-D761-4139-B38C-C844854E35AD}" srcOrd="3" destOrd="0" presId="urn:microsoft.com/office/officeart/2005/8/layout/hierarchy2"/>
    <dgm:cxn modelId="{8A1304C4-7531-4E87-A428-19271214936C}" type="presParOf" srcId="{FE073AF2-D761-4139-B38C-C844854E35AD}" destId="{302C927F-CCED-4910-90A8-4D0AF6BCE173}" srcOrd="0" destOrd="0" presId="urn:microsoft.com/office/officeart/2005/8/layout/hierarchy2"/>
    <dgm:cxn modelId="{7C385907-BFEF-4A6B-B4B4-6E0D6DCBD057}" type="presParOf" srcId="{FE073AF2-D761-4139-B38C-C844854E35AD}" destId="{465B0178-FABD-4333-95FE-FDF763CB9EA9}" srcOrd="1" destOrd="0" presId="urn:microsoft.com/office/officeart/2005/8/layout/hierarchy2"/>
    <dgm:cxn modelId="{48A1B4D8-D90B-4EFA-A250-E1A314E872CE}" type="presParOf" srcId="{465B0178-FABD-4333-95FE-FDF763CB9EA9}" destId="{7039E703-7F4D-414A-88FC-A7F88F6015E6}" srcOrd="0" destOrd="0" presId="urn:microsoft.com/office/officeart/2005/8/layout/hierarchy2"/>
    <dgm:cxn modelId="{4BEB96A8-1362-4B40-8793-B5672B9C3C79}" type="presParOf" srcId="{7039E703-7F4D-414A-88FC-A7F88F6015E6}" destId="{E8A7184E-30A6-4691-BCC1-6EE77A66A337}" srcOrd="0" destOrd="0" presId="urn:microsoft.com/office/officeart/2005/8/layout/hierarchy2"/>
    <dgm:cxn modelId="{FCC67A88-A787-4E64-8A5B-135E4CD8FA37}" type="presParOf" srcId="{465B0178-FABD-4333-95FE-FDF763CB9EA9}" destId="{0A8FE988-9F49-429C-909D-7CF8AC2AC6A3}" srcOrd="1" destOrd="0" presId="urn:microsoft.com/office/officeart/2005/8/layout/hierarchy2"/>
    <dgm:cxn modelId="{09C56F3D-A624-4427-B221-7E3021646015}" type="presParOf" srcId="{0A8FE988-9F49-429C-909D-7CF8AC2AC6A3}" destId="{CC4BB0C2-F7C9-4BBE-86A6-CEEA63ECED19}" srcOrd="0" destOrd="0" presId="urn:microsoft.com/office/officeart/2005/8/layout/hierarchy2"/>
    <dgm:cxn modelId="{6EAB3A21-8D93-4868-BEDD-E5137E9AC801}" type="presParOf" srcId="{0A8FE988-9F49-429C-909D-7CF8AC2AC6A3}" destId="{F8F9F33B-4BEE-489A-BAC7-DE1B0B391716}"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445AB2-6672-4199-A7D6-356B6BA1877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EAB28E5-B722-4984-8942-F49833F86047}">
      <dgm:prSet phldrT="[Text]" custT="1"/>
      <dgm:spPr/>
      <dgm:t>
        <a:bodyPr/>
        <a:lstStyle/>
        <a:p>
          <a:r>
            <a:rPr lang="en-US" sz="2500" dirty="0"/>
            <a:t>Side effect</a:t>
          </a:r>
        </a:p>
      </dgm:t>
    </dgm:pt>
    <dgm:pt modelId="{A0AA0757-8537-43A0-AF58-7BA8DC6FD6A4}" type="parTrans" cxnId="{143300AA-96C4-4C95-A904-DFA0FE2381F4}">
      <dgm:prSet/>
      <dgm:spPr/>
      <dgm:t>
        <a:bodyPr/>
        <a:lstStyle/>
        <a:p>
          <a:endParaRPr lang="en-US"/>
        </a:p>
      </dgm:t>
    </dgm:pt>
    <dgm:pt modelId="{648CCF94-9F4F-4D1D-83AC-048A569F94B5}" type="sibTrans" cxnId="{143300AA-96C4-4C95-A904-DFA0FE2381F4}">
      <dgm:prSet/>
      <dgm:spPr/>
      <dgm:t>
        <a:bodyPr/>
        <a:lstStyle/>
        <a:p>
          <a:endParaRPr lang="en-US"/>
        </a:p>
      </dgm:t>
    </dgm:pt>
    <dgm:pt modelId="{F346D0B1-AC13-411F-BA63-611F82AD026D}">
      <dgm:prSet phldrT="[Text]" custT="1"/>
      <dgm:spPr>
        <a:solidFill>
          <a:schemeClr val="accent2">
            <a:lumMod val="75000"/>
          </a:schemeClr>
        </a:solidFill>
      </dgm:spPr>
      <dgm:t>
        <a:bodyPr/>
        <a:lstStyle/>
        <a:p>
          <a:r>
            <a:rPr lang="en-US" sz="2500" dirty="0"/>
            <a:t>Amoxicillin Challenge</a:t>
          </a:r>
        </a:p>
      </dgm:t>
    </dgm:pt>
    <dgm:pt modelId="{FA569A21-4769-4400-BF32-0A1670BCB55F}" type="parTrans" cxnId="{C456F595-AD1B-4975-9B25-6E89E274867C}">
      <dgm:prSet/>
      <dgm:spPr/>
      <dgm:t>
        <a:bodyPr/>
        <a:lstStyle/>
        <a:p>
          <a:endParaRPr lang="en-US"/>
        </a:p>
      </dgm:t>
    </dgm:pt>
    <dgm:pt modelId="{8CFB8FFB-42C5-4954-9C52-87B7E9AB046F}" type="sibTrans" cxnId="{C456F595-AD1B-4975-9B25-6E89E274867C}">
      <dgm:prSet/>
      <dgm:spPr/>
      <dgm:t>
        <a:bodyPr/>
        <a:lstStyle/>
        <a:p>
          <a:endParaRPr lang="en-US"/>
        </a:p>
      </dgm:t>
    </dgm:pt>
    <dgm:pt modelId="{AD05BFBF-011B-4C21-8BA2-9E85BE46221F}" type="pres">
      <dgm:prSet presAssocID="{3E445AB2-6672-4199-A7D6-356B6BA18771}" presName="diagram" presStyleCnt="0">
        <dgm:presLayoutVars>
          <dgm:chPref val="1"/>
          <dgm:dir/>
          <dgm:animOne val="branch"/>
          <dgm:animLvl val="lvl"/>
          <dgm:resizeHandles val="exact"/>
        </dgm:presLayoutVars>
      </dgm:prSet>
      <dgm:spPr/>
      <dgm:t>
        <a:bodyPr/>
        <a:lstStyle/>
        <a:p>
          <a:endParaRPr lang="en-US"/>
        </a:p>
      </dgm:t>
    </dgm:pt>
    <dgm:pt modelId="{E6A1DB07-E0BD-4704-BD01-05231AF75407}" type="pres">
      <dgm:prSet presAssocID="{CEAB28E5-B722-4984-8942-F49833F86047}" presName="root1" presStyleCnt="0"/>
      <dgm:spPr/>
    </dgm:pt>
    <dgm:pt modelId="{B52297A5-5035-45AE-8D9E-767B11CA12D5}" type="pres">
      <dgm:prSet presAssocID="{CEAB28E5-B722-4984-8942-F49833F86047}" presName="LevelOneTextNode" presStyleLbl="node0" presStyleIdx="0" presStyleCnt="1">
        <dgm:presLayoutVars>
          <dgm:chPref val="3"/>
        </dgm:presLayoutVars>
      </dgm:prSet>
      <dgm:spPr/>
      <dgm:t>
        <a:bodyPr/>
        <a:lstStyle/>
        <a:p>
          <a:endParaRPr lang="en-US"/>
        </a:p>
      </dgm:t>
    </dgm:pt>
    <dgm:pt modelId="{FE412A93-F452-4D1C-9EB2-FEE0C12F8DF5}" type="pres">
      <dgm:prSet presAssocID="{CEAB28E5-B722-4984-8942-F49833F86047}" presName="level2hierChild" presStyleCnt="0"/>
      <dgm:spPr/>
    </dgm:pt>
    <dgm:pt modelId="{7BBA7FBC-3680-4314-B84A-CE4E436A7590}" type="pres">
      <dgm:prSet presAssocID="{FA569A21-4769-4400-BF32-0A1670BCB55F}" presName="conn2-1" presStyleLbl="parChTrans1D2" presStyleIdx="0" presStyleCnt="1"/>
      <dgm:spPr/>
      <dgm:t>
        <a:bodyPr/>
        <a:lstStyle/>
        <a:p>
          <a:endParaRPr lang="en-US"/>
        </a:p>
      </dgm:t>
    </dgm:pt>
    <dgm:pt modelId="{B220DD79-C474-4635-8EC3-7DF1B9CF03A9}" type="pres">
      <dgm:prSet presAssocID="{FA569A21-4769-4400-BF32-0A1670BCB55F}" presName="connTx" presStyleLbl="parChTrans1D2" presStyleIdx="0" presStyleCnt="1"/>
      <dgm:spPr/>
      <dgm:t>
        <a:bodyPr/>
        <a:lstStyle/>
        <a:p>
          <a:endParaRPr lang="en-US"/>
        </a:p>
      </dgm:t>
    </dgm:pt>
    <dgm:pt modelId="{31B5EF70-B8C5-4A6F-824D-F41D7FC7E057}" type="pres">
      <dgm:prSet presAssocID="{F346D0B1-AC13-411F-BA63-611F82AD026D}" presName="root2" presStyleCnt="0"/>
      <dgm:spPr/>
    </dgm:pt>
    <dgm:pt modelId="{374AD7B7-7C51-4E08-9115-7BD73B00749A}" type="pres">
      <dgm:prSet presAssocID="{F346D0B1-AC13-411F-BA63-611F82AD026D}" presName="LevelTwoTextNode" presStyleLbl="node2" presStyleIdx="0" presStyleCnt="1">
        <dgm:presLayoutVars>
          <dgm:chPref val="3"/>
        </dgm:presLayoutVars>
      </dgm:prSet>
      <dgm:spPr/>
      <dgm:t>
        <a:bodyPr/>
        <a:lstStyle/>
        <a:p>
          <a:endParaRPr lang="en-US"/>
        </a:p>
      </dgm:t>
    </dgm:pt>
    <dgm:pt modelId="{EE0B4274-6752-404A-952E-8C414CD195C1}" type="pres">
      <dgm:prSet presAssocID="{F346D0B1-AC13-411F-BA63-611F82AD026D}" presName="level3hierChild" presStyleCnt="0"/>
      <dgm:spPr/>
    </dgm:pt>
  </dgm:ptLst>
  <dgm:cxnLst>
    <dgm:cxn modelId="{C456F595-AD1B-4975-9B25-6E89E274867C}" srcId="{CEAB28E5-B722-4984-8942-F49833F86047}" destId="{F346D0B1-AC13-411F-BA63-611F82AD026D}" srcOrd="0" destOrd="0" parTransId="{FA569A21-4769-4400-BF32-0A1670BCB55F}" sibTransId="{8CFB8FFB-42C5-4954-9C52-87B7E9AB046F}"/>
    <dgm:cxn modelId="{AA96871E-B33F-4700-939F-44D79D547BA8}" type="presOf" srcId="{CEAB28E5-B722-4984-8942-F49833F86047}" destId="{B52297A5-5035-45AE-8D9E-767B11CA12D5}" srcOrd="0" destOrd="0" presId="urn:microsoft.com/office/officeart/2005/8/layout/hierarchy2"/>
    <dgm:cxn modelId="{3534566F-F1AA-45BC-B762-85D7566F0B2C}" type="presOf" srcId="{FA569A21-4769-4400-BF32-0A1670BCB55F}" destId="{7BBA7FBC-3680-4314-B84A-CE4E436A7590}" srcOrd="0" destOrd="0" presId="urn:microsoft.com/office/officeart/2005/8/layout/hierarchy2"/>
    <dgm:cxn modelId="{37FA34AE-C309-4584-AEA0-2187C9826E0E}" type="presOf" srcId="{F346D0B1-AC13-411F-BA63-611F82AD026D}" destId="{374AD7B7-7C51-4E08-9115-7BD73B00749A}" srcOrd="0" destOrd="0" presId="urn:microsoft.com/office/officeart/2005/8/layout/hierarchy2"/>
    <dgm:cxn modelId="{D1BEBAC1-BBBC-485A-A60E-06BA9FB11E9E}" type="presOf" srcId="{3E445AB2-6672-4199-A7D6-356B6BA18771}" destId="{AD05BFBF-011B-4C21-8BA2-9E85BE46221F}" srcOrd="0" destOrd="0" presId="urn:microsoft.com/office/officeart/2005/8/layout/hierarchy2"/>
    <dgm:cxn modelId="{89DB35B9-027B-4295-839E-03567DC2F468}" type="presOf" srcId="{FA569A21-4769-4400-BF32-0A1670BCB55F}" destId="{B220DD79-C474-4635-8EC3-7DF1B9CF03A9}" srcOrd="1" destOrd="0" presId="urn:microsoft.com/office/officeart/2005/8/layout/hierarchy2"/>
    <dgm:cxn modelId="{143300AA-96C4-4C95-A904-DFA0FE2381F4}" srcId="{3E445AB2-6672-4199-A7D6-356B6BA18771}" destId="{CEAB28E5-B722-4984-8942-F49833F86047}" srcOrd="0" destOrd="0" parTransId="{A0AA0757-8537-43A0-AF58-7BA8DC6FD6A4}" sibTransId="{648CCF94-9F4F-4D1D-83AC-048A569F94B5}"/>
    <dgm:cxn modelId="{DA9B9F19-4E12-4A7C-AAEA-4BBC6676FDCD}" type="presParOf" srcId="{AD05BFBF-011B-4C21-8BA2-9E85BE46221F}" destId="{E6A1DB07-E0BD-4704-BD01-05231AF75407}" srcOrd="0" destOrd="0" presId="urn:microsoft.com/office/officeart/2005/8/layout/hierarchy2"/>
    <dgm:cxn modelId="{172D31C4-5EBE-44AA-A92A-B634C3053FD8}" type="presParOf" srcId="{E6A1DB07-E0BD-4704-BD01-05231AF75407}" destId="{B52297A5-5035-45AE-8D9E-767B11CA12D5}" srcOrd="0" destOrd="0" presId="urn:microsoft.com/office/officeart/2005/8/layout/hierarchy2"/>
    <dgm:cxn modelId="{A02A3A97-4572-4AD6-BDD3-45D09DA425AF}" type="presParOf" srcId="{E6A1DB07-E0BD-4704-BD01-05231AF75407}" destId="{FE412A93-F452-4D1C-9EB2-FEE0C12F8DF5}" srcOrd="1" destOrd="0" presId="urn:microsoft.com/office/officeart/2005/8/layout/hierarchy2"/>
    <dgm:cxn modelId="{1DCBFC3D-3B16-47F0-A43B-25B502A14913}" type="presParOf" srcId="{FE412A93-F452-4D1C-9EB2-FEE0C12F8DF5}" destId="{7BBA7FBC-3680-4314-B84A-CE4E436A7590}" srcOrd="0" destOrd="0" presId="urn:microsoft.com/office/officeart/2005/8/layout/hierarchy2"/>
    <dgm:cxn modelId="{47B58745-26FC-4D52-A06D-793D5908AAC4}" type="presParOf" srcId="{7BBA7FBC-3680-4314-B84A-CE4E436A7590}" destId="{B220DD79-C474-4635-8EC3-7DF1B9CF03A9}" srcOrd="0" destOrd="0" presId="urn:microsoft.com/office/officeart/2005/8/layout/hierarchy2"/>
    <dgm:cxn modelId="{FED4168F-5D16-4870-B031-92B0D13450BD}" type="presParOf" srcId="{FE412A93-F452-4D1C-9EB2-FEE0C12F8DF5}" destId="{31B5EF70-B8C5-4A6F-824D-F41D7FC7E057}" srcOrd="1" destOrd="0" presId="urn:microsoft.com/office/officeart/2005/8/layout/hierarchy2"/>
    <dgm:cxn modelId="{AD09F767-7DBA-498F-AF80-6B4A58A7A49B}" type="presParOf" srcId="{31B5EF70-B8C5-4A6F-824D-F41D7FC7E057}" destId="{374AD7B7-7C51-4E08-9115-7BD73B00749A}" srcOrd="0" destOrd="0" presId="urn:microsoft.com/office/officeart/2005/8/layout/hierarchy2"/>
    <dgm:cxn modelId="{B3B70B60-DD4E-4A69-82E4-A46942A70CF3}" type="presParOf" srcId="{31B5EF70-B8C5-4A6F-824D-F41D7FC7E057}" destId="{EE0B4274-6752-404A-952E-8C414CD195C1}" srcOrd="1" destOrd="0" presId="urn:microsoft.com/office/officeart/2005/8/layout/hierarchy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881111-6FD6-41B3-AD8F-EBE86CF02AF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4AE6AF8-AD82-4AD4-A088-4C9AE63520F2}">
      <dgm:prSet phldrT="[Text]"/>
      <dgm:spPr/>
      <dgm:t>
        <a:bodyPr/>
        <a:lstStyle/>
        <a:p>
          <a:r>
            <a:rPr lang="en-US" dirty="0"/>
            <a:t>No prior clinical reaction to penicillin (suspect entered in error)</a:t>
          </a:r>
        </a:p>
      </dgm:t>
    </dgm:pt>
    <dgm:pt modelId="{031B7EBF-CEDD-4111-B2B6-A135221FE35C}" type="parTrans" cxnId="{7A4E4F76-0EDF-4DCD-9DAB-609730C55B73}">
      <dgm:prSet/>
      <dgm:spPr/>
      <dgm:t>
        <a:bodyPr/>
        <a:lstStyle/>
        <a:p>
          <a:endParaRPr lang="en-US"/>
        </a:p>
      </dgm:t>
    </dgm:pt>
    <dgm:pt modelId="{88D022A9-B44C-4CC3-8B5B-5495C0453138}" type="sibTrans" cxnId="{7A4E4F76-0EDF-4DCD-9DAB-609730C55B73}">
      <dgm:prSet/>
      <dgm:spPr/>
      <dgm:t>
        <a:bodyPr/>
        <a:lstStyle/>
        <a:p>
          <a:endParaRPr lang="en-US"/>
        </a:p>
      </dgm:t>
    </dgm:pt>
    <dgm:pt modelId="{BDF2AEC1-BEFE-4158-8754-F965CFD27DA1}">
      <dgm:prSet phldrT="[Text]"/>
      <dgm:spPr>
        <a:solidFill>
          <a:schemeClr val="accent2">
            <a:lumMod val="75000"/>
          </a:schemeClr>
        </a:solidFill>
      </dgm:spPr>
      <dgm:t>
        <a:bodyPr/>
        <a:lstStyle/>
        <a:p>
          <a:r>
            <a:rPr lang="en-US" dirty="0"/>
            <a:t>Amoxicillin Challenge</a:t>
          </a:r>
        </a:p>
      </dgm:t>
    </dgm:pt>
    <dgm:pt modelId="{30BBFA07-02DE-4A07-8874-B29AADC19BC4}" type="parTrans" cxnId="{D7BBBD58-B18F-4DA3-A4C3-73FDBCA22C44}">
      <dgm:prSet/>
      <dgm:spPr/>
      <dgm:t>
        <a:bodyPr/>
        <a:lstStyle/>
        <a:p>
          <a:endParaRPr lang="en-US"/>
        </a:p>
      </dgm:t>
    </dgm:pt>
    <dgm:pt modelId="{B1D28A88-A4D8-4FE0-833F-3E4363E2D888}" type="sibTrans" cxnId="{D7BBBD58-B18F-4DA3-A4C3-73FDBCA22C44}">
      <dgm:prSet/>
      <dgm:spPr/>
      <dgm:t>
        <a:bodyPr/>
        <a:lstStyle/>
        <a:p>
          <a:endParaRPr lang="en-US"/>
        </a:p>
      </dgm:t>
    </dgm:pt>
    <dgm:pt modelId="{F46E5CBE-DE35-4C18-9823-C87ABDA87D20}" type="pres">
      <dgm:prSet presAssocID="{0C881111-6FD6-41B3-AD8F-EBE86CF02AFF}" presName="diagram" presStyleCnt="0">
        <dgm:presLayoutVars>
          <dgm:chPref val="1"/>
          <dgm:dir/>
          <dgm:animOne val="branch"/>
          <dgm:animLvl val="lvl"/>
          <dgm:resizeHandles val="exact"/>
        </dgm:presLayoutVars>
      </dgm:prSet>
      <dgm:spPr/>
      <dgm:t>
        <a:bodyPr/>
        <a:lstStyle/>
        <a:p>
          <a:endParaRPr lang="en-US"/>
        </a:p>
      </dgm:t>
    </dgm:pt>
    <dgm:pt modelId="{E4BB30DE-A764-4314-9FA4-CB4E6295563B}" type="pres">
      <dgm:prSet presAssocID="{64AE6AF8-AD82-4AD4-A088-4C9AE63520F2}" presName="root1" presStyleCnt="0"/>
      <dgm:spPr/>
    </dgm:pt>
    <dgm:pt modelId="{BB1B6B13-8BF0-47DF-ADF0-1977F36617BD}" type="pres">
      <dgm:prSet presAssocID="{64AE6AF8-AD82-4AD4-A088-4C9AE63520F2}" presName="LevelOneTextNode" presStyleLbl="node0" presStyleIdx="0" presStyleCnt="1">
        <dgm:presLayoutVars>
          <dgm:chPref val="3"/>
        </dgm:presLayoutVars>
      </dgm:prSet>
      <dgm:spPr/>
      <dgm:t>
        <a:bodyPr/>
        <a:lstStyle/>
        <a:p>
          <a:endParaRPr lang="en-US"/>
        </a:p>
      </dgm:t>
    </dgm:pt>
    <dgm:pt modelId="{184390CA-E9DF-4B6B-8590-90472DCBA7D3}" type="pres">
      <dgm:prSet presAssocID="{64AE6AF8-AD82-4AD4-A088-4C9AE63520F2}" presName="level2hierChild" presStyleCnt="0"/>
      <dgm:spPr/>
    </dgm:pt>
    <dgm:pt modelId="{E9A1565B-3D3E-40B5-BA8F-0E648E556B37}" type="pres">
      <dgm:prSet presAssocID="{30BBFA07-02DE-4A07-8874-B29AADC19BC4}" presName="conn2-1" presStyleLbl="parChTrans1D2" presStyleIdx="0" presStyleCnt="1"/>
      <dgm:spPr/>
      <dgm:t>
        <a:bodyPr/>
        <a:lstStyle/>
        <a:p>
          <a:endParaRPr lang="en-US"/>
        </a:p>
      </dgm:t>
    </dgm:pt>
    <dgm:pt modelId="{7F20A572-F7AC-4882-9361-16F6F736E093}" type="pres">
      <dgm:prSet presAssocID="{30BBFA07-02DE-4A07-8874-B29AADC19BC4}" presName="connTx" presStyleLbl="parChTrans1D2" presStyleIdx="0" presStyleCnt="1"/>
      <dgm:spPr/>
      <dgm:t>
        <a:bodyPr/>
        <a:lstStyle/>
        <a:p>
          <a:endParaRPr lang="en-US"/>
        </a:p>
      </dgm:t>
    </dgm:pt>
    <dgm:pt modelId="{E268C9C6-7BEC-49AA-ACB8-2EAB85D551E0}" type="pres">
      <dgm:prSet presAssocID="{BDF2AEC1-BEFE-4158-8754-F965CFD27DA1}" presName="root2" presStyleCnt="0"/>
      <dgm:spPr/>
    </dgm:pt>
    <dgm:pt modelId="{E458392E-3848-46BD-801B-EE566F777953}" type="pres">
      <dgm:prSet presAssocID="{BDF2AEC1-BEFE-4158-8754-F965CFD27DA1}" presName="LevelTwoTextNode" presStyleLbl="node2" presStyleIdx="0" presStyleCnt="1">
        <dgm:presLayoutVars>
          <dgm:chPref val="3"/>
        </dgm:presLayoutVars>
      </dgm:prSet>
      <dgm:spPr/>
      <dgm:t>
        <a:bodyPr/>
        <a:lstStyle/>
        <a:p>
          <a:endParaRPr lang="en-US"/>
        </a:p>
      </dgm:t>
    </dgm:pt>
    <dgm:pt modelId="{45968D50-B0D3-4623-950A-3FE05AA74987}" type="pres">
      <dgm:prSet presAssocID="{BDF2AEC1-BEFE-4158-8754-F965CFD27DA1}" presName="level3hierChild" presStyleCnt="0"/>
      <dgm:spPr/>
    </dgm:pt>
  </dgm:ptLst>
  <dgm:cxnLst>
    <dgm:cxn modelId="{A1795F05-15BF-4EBD-8656-7F99464D2DCF}" type="presOf" srcId="{0C881111-6FD6-41B3-AD8F-EBE86CF02AFF}" destId="{F46E5CBE-DE35-4C18-9823-C87ABDA87D20}" srcOrd="0" destOrd="0" presId="urn:microsoft.com/office/officeart/2005/8/layout/hierarchy2"/>
    <dgm:cxn modelId="{961BD2E1-7AEE-441A-9C8A-99584CF0DFD1}" type="presOf" srcId="{30BBFA07-02DE-4A07-8874-B29AADC19BC4}" destId="{7F20A572-F7AC-4882-9361-16F6F736E093}" srcOrd="1" destOrd="0" presId="urn:microsoft.com/office/officeart/2005/8/layout/hierarchy2"/>
    <dgm:cxn modelId="{94D79A83-4D72-4C8F-8112-637F8CFE9970}" type="presOf" srcId="{64AE6AF8-AD82-4AD4-A088-4C9AE63520F2}" destId="{BB1B6B13-8BF0-47DF-ADF0-1977F36617BD}" srcOrd="0" destOrd="0" presId="urn:microsoft.com/office/officeart/2005/8/layout/hierarchy2"/>
    <dgm:cxn modelId="{7E46E1B4-21D9-4209-B40F-5C9A756F4E76}" type="presOf" srcId="{30BBFA07-02DE-4A07-8874-B29AADC19BC4}" destId="{E9A1565B-3D3E-40B5-BA8F-0E648E556B37}" srcOrd="0" destOrd="0" presId="urn:microsoft.com/office/officeart/2005/8/layout/hierarchy2"/>
    <dgm:cxn modelId="{52250886-4546-4BF1-B19C-0819B391DF8C}" type="presOf" srcId="{BDF2AEC1-BEFE-4158-8754-F965CFD27DA1}" destId="{E458392E-3848-46BD-801B-EE566F777953}" srcOrd="0" destOrd="0" presId="urn:microsoft.com/office/officeart/2005/8/layout/hierarchy2"/>
    <dgm:cxn modelId="{7A4E4F76-0EDF-4DCD-9DAB-609730C55B73}" srcId="{0C881111-6FD6-41B3-AD8F-EBE86CF02AFF}" destId="{64AE6AF8-AD82-4AD4-A088-4C9AE63520F2}" srcOrd="0" destOrd="0" parTransId="{031B7EBF-CEDD-4111-B2B6-A135221FE35C}" sibTransId="{88D022A9-B44C-4CC3-8B5B-5495C0453138}"/>
    <dgm:cxn modelId="{D7BBBD58-B18F-4DA3-A4C3-73FDBCA22C44}" srcId="{64AE6AF8-AD82-4AD4-A088-4C9AE63520F2}" destId="{BDF2AEC1-BEFE-4158-8754-F965CFD27DA1}" srcOrd="0" destOrd="0" parTransId="{30BBFA07-02DE-4A07-8874-B29AADC19BC4}" sibTransId="{B1D28A88-A4D8-4FE0-833F-3E4363E2D888}"/>
    <dgm:cxn modelId="{EC128C9B-FF6C-4F81-800A-8BC929E71D80}" type="presParOf" srcId="{F46E5CBE-DE35-4C18-9823-C87ABDA87D20}" destId="{E4BB30DE-A764-4314-9FA4-CB4E6295563B}" srcOrd="0" destOrd="0" presId="urn:microsoft.com/office/officeart/2005/8/layout/hierarchy2"/>
    <dgm:cxn modelId="{A28988C7-B49C-484D-831D-EFFF395FE131}" type="presParOf" srcId="{E4BB30DE-A764-4314-9FA4-CB4E6295563B}" destId="{BB1B6B13-8BF0-47DF-ADF0-1977F36617BD}" srcOrd="0" destOrd="0" presId="urn:microsoft.com/office/officeart/2005/8/layout/hierarchy2"/>
    <dgm:cxn modelId="{72B51503-396C-4D71-B27A-AF5E7B0601D5}" type="presParOf" srcId="{E4BB30DE-A764-4314-9FA4-CB4E6295563B}" destId="{184390CA-E9DF-4B6B-8590-90472DCBA7D3}" srcOrd="1" destOrd="0" presId="urn:microsoft.com/office/officeart/2005/8/layout/hierarchy2"/>
    <dgm:cxn modelId="{B7EC8F58-A220-41C9-B0E7-63688AFFDFDC}" type="presParOf" srcId="{184390CA-E9DF-4B6B-8590-90472DCBA7D3}" destId="{E9A1565B-3D3E-40B5-BA8F-0E648E556B37}" srcOrd="0" destOrd="0" presId="urn:microsoft.com/office/officeart/2005/8/layout/hierarchy2"/>
    <dgm:cxn modelId="{15F1D0E1-12EB-490E-B056-418337CECBCE}" type="presParOf" srcId="{E9A1565B-3D3E-40B5-BA8F-0E648E556B37}" destId="{7F20A572-F7AC-4882-9361-16F6F736E093}" srcOrd="0" destOrd="0" presId="urn:microsoft.com/office/officeart/2005/8/layout/hierarchy2"/>
    <dgm:cxn modelId="{B10F45CE-DEED-4636-B90C-B0D0869033BF}" type="presParOf" srcId="{184390CA-E9DF-4B6B-8590-90472DCBA7D3}" destId="{E268C9C6-7BEC-49AA-ACB8-2EAB85D551E0}" srcOrd="1" destOrd="0" presId="urn:microsoft.com/office/officeart/2005/8/layout/hierarchy2"/>
    <dgm:cxn modelId="{472328B3-00B4-49DE-82FF-20286C716CFC}" type="presParOf" srcId="{E268C9C6-7BEC-49AA-ACB8-2EAB85D551E0}" destId="{E458392E-3848-46BD-801B-EE566F777953}" srcOrd="0" destOrd="0" presId="urn:microsoft.com/office/officeart/2005/8/layout/hierarchy2"/>
    <dgm:cxn modelId="{1E9231C0-4543-44E4-A642-DA4BFA198FCA}" type="presParOf" srcId="{E268C9C6-7BEC-49AA-ACB8-2EAB85D551E0}" destId="{45968D50-B0D3-4623-950A-3FE05AA74987}" srcOrd="1" destOrd="0" presId="urn:microsoft.com/office/officeart/2005/8/layout/hierarchy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D1286-9D6C-4C99-BCD0-4ADF557224ED}">
      <dsp:nvSpPr>
        <dsp:cNvPr id="0" name=""/>
        <dsp:cNvSpPr/>
      </dsp:nvSpPr>
      <dsp:spPr>
        <a:xfrm>
          <a:off x="9723" y="3379399"/>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Type 1 Hypersensitivity Reaction</a:t>
          </a:r>
        </a:p>
      </dsp:txBody>
      <dsp:txXfrm>
        <a:off x="40262" y="3409938"/>
        <a:ext cx="2024246" cy="981584"/>
      </dsp:txXfrm>
    </dsp:sp>
    <dsp:sp modelId="{D1000497-2A7B-4280-9F98-BD23442ED82D}">
      <dsp:nvSpPr>
        <dsp:cNvPr id="0" name=""/>
        <dsp:cNvSpPr/>
      </dsp:nvSpPr>
      <dsp:spPr>
        <a:xfrm rot="18289469">
          <a:off x="1781784" y="3288170"/>
          <a:ext cx="1460657" cy="26059"/>
        </a:xfrm>
        <a:custGeom>
          <a:avLst/>
          <a:gdLst/>
          <a:ahLst/>
          <a:cxnLst/>
          <a:rect l="0" t="0" r="0" b="0"/>
          <a:pathLst>
            <a:path>
              <a:moveTo>
                <a:pt x="0" y="13029"/>
              </a:moveTo>
              <a:lnTo>
                <a:pt x="1460657" y="130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75596" y="3264683"/>
        <a:ext cx="73032" cy="73032"/>
      </dsp:txXfrm>
    </dsp:sp>
    <dsp:sp modelId="{236BB215-0126-4E2B-A4F1-9E53CF331F6F}">
      <dsp:nvSpPr>
        <dsp:cNvPr id="0" name=""/>
        <dsp:cNvSpPr/>
      </dsp:nvSpPr>
      <dsp:spPr>
        <a:xfrm>
          <a:off x="2929178" y="2180338"/>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&gt;10 years ago</a:t>
          </a:r>
        </a:p>
      </dsp:txBody>
      <dsp:txXfrm>
        <a:off x="2959717" y="2210877"/>
        <a:ext cx="2024246" cy="981584"/>
      </dsp:txXfrm>
    </dsp:sp>
    <dsp:sp modelId="{003719DB-7FD1-41A1-A59A-6E44CDC13154}">
      <dsp:nvSpPr>
        <dsp:cNvPr id="0" name=""/>
        <dsp:cNvSpPr/>
      </dsp:nvSpPr>
      <dsp:spPr>
        <a:xfrm>
          <a:off x="5014503" y="2688639"/>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0714" y="2680815"/>
        <a:ext cx="41706" cy="41706"/>
      </dsp:txXfrm>
    </dsp:sp>
    <dsp:sp modelId="{108126B8-24CE-4816-AD5D-E88E7227F0D9}">
      <dsp:nvSpPr>
        <dsp:cNvPr id="0" name=""/>
        <dsp:cNvSpPr/>
      </dsp:nvSpPr>
      <dsp:spPr>
        <a:xfrm>
          <a:off x="5848632" y="2180338"/>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Laryngeal/tongue angioedema or anaphylaxis?</a:t>
          </a:r>
        </a:p>
      </dsp:txBody>
      <dsp:txXfrm>
        <a:off x="5879171" y="2210877"/>
        <a:ext cx="2024246" cy="981584"/>
      </dsp:txXfrm>
    </dsp:sp>
    <dsp:sp modelId="{486357AF-403C-4FEB-A854-67DDA3D3A3AE}">
      <dsp:nvSpPr>
        <dsp:cNvPr id="0" name=""/>
        <dsp:cNvSpPr/>
      </dsp:nvSpPr>
      <dsp:spPr>
        <a:xfrm rot="19457599">
          <a:off x="7837405" y="2388873"/>
          <a:ext cx="1027234" cy="26059"/>
        </a:xfrm>
        <a:custGeom>
          <a:avLst/>
          <a:gdLst/>
          <a:ahLst/>
          <a:cxnLst/>
          <a:rect l="0" t="0" r="0" b="0"/>
          <a:pathLst>
            <a:path>
              <a:moveTo>
                <a:pt x="0" y="13029"/>
              </a:moveTo>
              <a:lnTo>
                <a:pt x="1027234"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25341" y="2376222"/>
        <a:ext cx="51361" cy="51361"/>
      </dsp:txXfrm>
    </dsp:sp>
    <dsp:sp modelId="{F1B48B19-0B61-40F3-8D07-EC34053AA668}">
      <dsp:nvSpPr>
        <dsp:cNvPr id="0" name=""/>
        <dsp:cNvSpPr/>
      </dsp:nvSpPr>
      <dsp:spPr>
        <a:xfrm>
          <a:off x="8768087" y="1580807"/>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Yes</a:t>
          </a:r>
        </a:p>
      </dsp:txBody>
      <dsp:txXfrm>
        <a:off x="8798626" y="1611346"/>
        <a:ext cx="2024246" cy="981584"/>
      </dsp:txXfrm>
    </dsp:sp>
    <dsp:sp modelId="{08AE7C46-FB84-4BC2-9ED9-0AB47436F1A7}">
      <dsp:nvSpPr>
        <dsp:cNvPr id="0" name=""/>
        <dsp:cNvSpPr/>
      </dsp:nvSpPr>
      <dsp:spPr>
        <a:xfrm>
          <a:off x="10853412" y="2089108"/>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249624" y="2081285"/>
        <a:ext cx="41706" cy="41706"/>
      </dsp:txXfrm>
    </dsp:sp>
    <dsp:sp modelId="{C5599DBA-729B-41F2-8B95-D5B534C08A2E}">
      <dsp:nvSpPr>
        <dsp:cNvPr id="0" name=""/>
        <dsp:cNvSpPr/>
      </dsp:nvSpPr>
      <dsp:spPr>
        <a:xfrm>
          <a:off x="11687542" y="1580807"/>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Documented tolerance of penicillin-class antibiotic since last reaction?</a:t>
          </a:r>
        </a:p>
      </dsp:txBody>
      <dsp:txXfrm>
        <a:off x="11718081" y="1611346"/>
        <a:ext cx="2024246" cy="981584"/>
      </dsp:txXfrm>
    </dsp:sp>
    <dsp:sp modelId="{9C68CFB1-FB46-433E-8918-9A4612B4EEC4}">
      <dsp:nvSpPr>
        <dsp:cNvPr id="0" name=""/>
        <dsp:cNvSpPr/>
      </dsp:nvSpPr>
      <dsp:spPr>
        <a:xfrm rot="19457599">
          <a:off x="13676314" y="1789343"/>
          <a:ext cx="1027234" cy="26059"/>
        </a:xfrm>
        <a:custGeom>
          <a:avLst/>
          <a:gdLst/>
          <a:ahLst/>
          <a:cxnLst/>
          <a:rect l="0" t="0" r="0" b="0"/>
          <a:pathLst>
            <a:path>
              <a:moveTo>
                <a:pt x="0" y="13029"/>
              </a:moveTo>
              <a:lnTo>
                <a:pt x="1027234"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164251" y="1776692"/>
        <a:ext cx="51361" cy="51361"/>
      </dsp:txXfrm>
    </dsp:sp>
    <dsp:sp modelId="{A101FF95-7AF5-46A4-A168-28AD7C41BF92}">
      <dsp:nvSpPr>
        <dsp:cNvPr id="0" name=""/>
        <dsp:cNvSpPr/>
      </dsp:nvSpPr>
      <dsp:spPr>
        <a:xfrm>
          <a:off x="14606996" y="981276"/>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Yes</a:t>
          </a:r>
        </a:p>
      </dsp:txBody>
      <dsp:txXfrm>
        <a:off x="14637535" y="1011815"/>
        <a:ext cx="2024246" cy="981584"/>
      </dsp:txXfrm>
    </dsp:sp>
    <dsp:sp modelId="{D1137CA6-DFA9-4CCA-8FB0-C6B91E6956F3}">
      <dsp:nvSpPr>
        <dsp:cNvPr id="0" name=""/>
        <dsp:cNvSpPr/>
      </dsp:nvSpPr>
      <dsp:spPr>
        <a:xfrm>
          <a:off x="16692321" y="1489577"/>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088533" y="1481754"/>
        <a:ext cx="41706" cy="41706"/>
      </dsp:txXfrm>
    </dsp:sp>
    <dsp:sp modelId="{5C04391C-3B48-4F4E-9588-F02E0D22D2E3}">
      <dsp:nvSpPr>
        <dsp:cNvPr id="0" name=""/>
        <dsp:cNvSpPr/>
      </dsp:nvSpPr>
      <dsp:spPr>
        <a:xfrm>
          <a:off x="17526451" y="981276"/>
          <a:ext cx="2085324" cy="1042662"/>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Amoxicillin Challenge</a:t>
          </a:r>
        </a:p>
      </dsp:txBody>
      <dsp:txXfrm>
        <a:off x="17556990" y="1011815"/>
        <a:ext cx="2024246" cy="981584"/>
      </dsp:txXfrm>
    </dsp:sp>
    <dsp:sp modelId="{BC49BF79-882E-4E80-8585-65AFF97A669A}">
      <dsp:nvSpPr>
        <dsp:cNvPr id="0" name=""/>
        <dsp:cNvSpPr/>
      </dsp:nvSpPr>
      <dsp:spPr>
        <a:xfrm rot="2142401">
          <a:off x="13676314" y="2388873"/>
          <a:ext cx="1027234" cy="26059"/>
        </a:xfrm>
        <a:custGeom>
          <a:avLst/>
          <a:gdLst/>
          <a:ahLst/>
          <a:cxnLst/>
          <a:rect l="0" t="0" r="0" b="0"/>
          <a:pathLst>
            <a:path>
              <a:moveTo>
                <a:pt x="0" y="13029"/>
              </a:moveTo>
              <a:lnTo>
                <a:pt x="1027234"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164251" y="2376222"/>
        <a:ext cx="51361" cy="51361"/>
      </dsp:txXfrm>
    </dsp:sp>
    <dsp:sp modelId="{D3AC41AE-D2A9-4B82-B0C1-95A95B7FEB33}">
      <dsp:nvSpPr>
        <dsp:cNvPr id="0" name=""/>
        <dsp:cNvSpPr/>
      </dsp:nvSpPr>
      <dsp:spPr>
        <a:xfrm>
          <a:off x="14606996" y="2180338"/>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No</a:t>
          </a:r>
        </a:p>
      </dsp:txBody>
      <dsp:txXfrm>
        <a:off x="14637535" y="2210877"/>
        <a:ext cx="2024246" cy="981584"/>
      </dsp:txXfrm>
    </dsp:sp>
    <dsp:sp modelId="{FE629C34-C8ED-4F8E-BBC7-6275E70F7E37}">
      <dsp:nvSpPr>
        <dsp:cNvPr id="0" name=""/>
        <dsp:cNvSpPr/>
      </dsp:nvSpPr>
      <dsp:spPr>
        <a:xfrm>
          <a:off x="16692321" y="2688639"/>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088533" y="2680815"/>
        <a:ext cx="41706" cy="41706"/>
      </dsp:txXfrm>
    </dsp:sp>
    <dsp:sp modelId="{C25A855B-9FB4-4E09-B2D5-995E90F864A7}">
      <dsp:nvSpPr>
        <dsp:cNvPr id="0" name=""/>
        <dsp:cNvSpPr/>
      </dsp:nvSpPr>
      <dsp:spPr>
        <a:xfrm>
          <a:off x="17526451" y="2180338"/>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Outpatient Penicillin Skin Test</a:t>
          </a:r>
        </a:p>
      </dsp:txBody>
      <dsp:txXfrm>
        <a:off x="17556990" y="2210877"/>
        <a:ext cx="2024246" cy="981584"/>
      </dsp:txXfrm>
    </dsp:sp>
    <dsp:sp modelId="{B4B4FFA9-2098-46E4-B194-CD1CD5549B1B}">
      <dsp:nvSpPr>
        <dsp:cNvPr id="0" name=""/>
        <dsp:cNvSpPr/>
      </dsp:nvSpPr>
      <dsp:spPr>
        <a:xfrm rot="2142401">
          <a:off x="7837405" y="2988404"/>
          <a:ext cx="1027234" cy="26059"/>
        </a:xfrm>
        <a:custGeom>
          <a:avLst/>
          <a:gdLst/>
          <a:ahLst/>
          <a:cxnLst/>
          <a:rect l="0" t="0" r="0" b="0"/>
          <a:pathLst>
            <a:path>
              <a:moveTo>
                <a:pt x="0" y="13029"/>
              </a:moveTo>
              <a:lnTo>
                <a:pt x="1027234"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25341" y="2975753"/>
        <a:ext cx="51361" cy="51361"/>
      </dsp:txXfrm>
    </dsp:sp>
    <dsp:sp modelId="{6946DD4A-E4CE-4F78-A1A8-A44320B2F3CB}">
      <dsp:nvSpPr>
        <dsp:cNvPr id="0" name=""/>
        <dsp:cNvSpPr/>
      </dsp:nvSpPr>
      <dsp:spPr>
        <a:xfrm>
          <a:off x="8768087" y="2779868"/>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No</a:t>
          </a:r>
        </a:p>
      </dsp:txBody>
      <dsp:txXfrm>
        <a:off x="8798626" y="2810407"/>
        <a:ext cx="2024246" cy="981584"/>
      </dsp:txXfrm>
    </dsp:sp>
    <dsp:sp modelId="{7D7D378C-024A-456A-B5FB-A4713282A165}">
      <dsp:nvSpPr>
        <dsp:cNvPr id="0" name=""/>
        <dsp:cNvSpPr/>
      </dsp:nvSpPr>
      <dsp:spPr>
        <a:xfrm>
          <a:off x="10853412" y="3288170"/>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249624" y="3280346"/>
        <a:ext cx="41706" cy="41706"/>
      </dsp:txXfrm>
    </dsp:sp>
    <dsp:sp modelId="{D127837D-5CBA-4420-9B0C-D57274C21CFF}">
      <dsp:nvSpPr>
        <dsp:cNvPr id="0" name=""/>
        <dsp:cNvSpPr/>
      </dsp:nvSpPr>
      <dsp:spPr>
        <a:xfrm>
          <a:off x="11687542" y="2779868"/>
          <a:ext cx="2085324" cy="1042662"/>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Amoxicillin Challenge</a:t>
          </a:r>
        </a:p>
      </dsp:txBody>
      <dsp:txXfrm>
        <a:off x="11718081" y="2810407"/>
        <a:ext cx="2024246" cy="981584"/>
      </dsp:txXfrm>
    </dsp:sp>
    <dsp:sp modelId="{8FD3B3E4-D3DF-43A0-BD18-E38F35408A0B}">
      <dsp:nvSpPr>
        <dsp:cNvPr id="0" name=""/>
        <dsp:cNvSpPr/>
      </dsp:nvSpPr>
      <dsp:spPr>
        <a:xfrm rot="3310531">
          <a:off x="1781784" y="4487232"/>
          <a:ext cx="1460657" cy="26059"/>
        </a:xfrm>
        <a:custGeom>
          <a:avLst/>
          <a:gdLst/>
          <a:ahLst/>
          <a:cxnLst/>
          <a:rect l="0" t="0" r="0" b="0"/>
          <a:pathLst>
            <a:path>
              <a:moveTo>
                <a:pt x="0" y="13029"/>
              </a:moveTo>
              <a:lnTo>
                <a:pt x="1460657" y="130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75596" y="4463745"/>
        <a:ext cx="73032" cy="73032"/>
      </dsp:txXfrm>
    </dsp:sp>
    <dsp:sp modelId="{0263075F-7A56-4CD5-9DA9-914A9E222C2A}">
      <dsp:nvSpPr>
        <dsp:cNvPr id="0" name=""/>
        <dsp:cNvSpPr/>
      </dsp:nvSpPr>
      <dsp:spPr>
        <a:xfrm>
          <a:off x="2929178" y="4578461"/>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&lt;10 years ago</a:t>
          </a:r>
        </a:p>
      </dsp:txBody>
      <dsp:txXfrm>
        <a:off x="2959717" y="4609000"/>
        <a:ext cx="2024246" cy="981584"/>
      </dsp:txXfrm>
    </dsp:sp>
    <dsp:sp modelId="{0FB1C3B9-D6C0-4DDE-9464-971F833D7E74}">
      <dsp:nvSpPr>
        <dsp:cNvPr id="0" name=""/>
        <dsp:cNvSpPr/>
      </dsp:nvSpPr>
      <dsp:spPr>
        <a:xfrm>
          <a:off x="5014503" y="5086762"/>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0714" y="5078939"/>
        <a:ext cx="41706" cy="41706"/>
      </dsp:txXfrm>
    </dsp:sp>
    <dsp:sp modelId="{128200A5-D76E-49D7-8977-7D914A61B843}">
      <dsp:nvSpPr>
        <dsp:cNvPr id="0" name=""/>
        <dsp:cNvSpPr/>
      </dsp:nvSpPr>
      <dsp:spPr>
        <a:xfrm>
          <a:off x="5848632" y="4578461"/>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Documented tolerance of penicillin-class antibiotic since last reaction?</a:t>
          </a:r>
        </a:p>
      </dsp:txBody>
      <dsp:txXfrm>
        <a:off x="5879171" y="4609000"/>
        <a:ext cx="2024246" cy="981584"/>
      </dsp:txXfrm>
    </dsp:sp>
    <dsp:sp modelId="{230C0C69-7343-41F7-8723-1C699207B7B2}">
      <dsp:nvSpPr>
        <dsp:cNvPr id="0" name=""/>
        <dsp:cNvSpPr/>
      </dsp:nvSpPr>
      <dsp:spPr>
        <a:xfrm rot="19457599">
          <a:off x="7837405" y="4786997"/>
          <a:ext cx="1027234" cy="26059"/>
        </a:xfrm>
        <a:custGeom>
          <a:avLst/>
          <a:gdLst/>
          <a:ahLst/>
          <a:cxnLst/>
          <a:rect l="0" t="0" r="0" b="0"/>
          <a:pathLst>
            <a:path>
              <a:moveTo>
                <a:pt x="0" y="13029"/>
              </a:moveTo>
              <a:lnTo>
                <a:pt x="1027234"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25341" y="4774346"/>
        <a:ext cx="51361" cy="51361"/>
      </dsp:txXfrm>
    </dsp:sp>
    <dsp:sp modelId="{9FE405EF-0292-4A8F-B37C-4134B3F3E634}">
      <dsp:nvSpPr>
        <dsp:cNvPr id="0" name=""/>
        <dsp:cNvSpPr/>
      </dsp:nvSpPr>
      <dsp:spPr>
        <a:xfrm>
          <a:off x="8768087" y="3978930"/>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Yes</a:t>
          </a:r>
        </a:p>
      </dsp:txBody>
      <dsp:txXfrm>
        <a:off x="8798626" y="4009469"/>
        <a:ext cx="2024246" cy="981584"/>
      </dsp:txXfrm>
    </dsp:sp>
    <dsp:sp modelId="{DAB7145E-0349-4D5A-9625-C5E5A59E8611}">
      <dsp:nvSpPr>
        <dsp:cNvPr id="0" name=""/>
        <dsp:cNvSpPr/>
      </dsp:nvSpPr>
      <dsp:spPr>
        <a:xfrm>
          <a:off x="10853412" y="4487232"/>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249624" y="4479408"/>
        <a:ext cx="41706" cy="41706"/>
      </dsp:txXfrm>
    </dsp:sp>
    <dsp:sp modelId="{182A0AEC-9D88-4F16-B5CB-A36C1B48E30D}">
      <dsp:nvSpPr>
        <dsp:cNvPr id="0" name=""/>
        <dsp:cNvSpPr/>
      </dsp:nvSpPr>
      <dsp:spPr>
        <a:xfrm>
          <a:off x="11687542" y="3978930"/>
          <a:ext cx="2085324" cy="1042662"/>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Amoxicillin Challenge</a:t>
          </a:r>
        </a:p>
      </dsp:txBody>
      <dsp:txXfrm>
        <a:off x="11718081" y="4009469"/>
        <a:ext cx="2024246" cy="981584"/>
      </dsp:txXfrm>
    </dsp:sp>
    <dsp:sp modelId="{8DF4DF73-9410-48D8-87D5-4A9667B42824}">
      <dsp:nvSpPr>
        <dsp:cNvPr id="0" name=""/>
        <dsp:cNvSpPr/>
      </dsp:nvSpPr>
      <dsp:spPr>
        <a:xfrm rot="2142401">
          <a:off x="7837405" y="5386528"/>
          <a:ext cx="1027234" cy="26059"/>
        </a:xfrm>
        <a:custGeom>
          <a:avLst/>
          <a:gdLst/>
          <a:ahLst/>
          <a:cxnLst/>
          <a:rect l="0" t="0" r="0" b="0"/>
          <a:pathLst>
            <a:path>
              <a:moveTo>
                <a:pt x="0" y="13029"/>
              </a:moveTo>
              <a:lnTo>
                <a:pt x="1027234"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25341" y="5373877"/>
        <a:ext cx="51361" cy="51361"/>
      </dsp:txXfrm>
    </dsp:sp>
    <dsp:sp modelId="{5C627AAD-C1DC-489E-B9F0-8A1A5B8372D1}">
      <dsp:nvSpPr>
        <dsp:cNvPr id="0" name=""/>
        <dsp:cNvSpPr/>
      </dsp:nvSpPr>
      <dsp:spPr>
        <a:xfrm>
          <a:off x="8768087" y="5177992"/>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No</a:t>
          </a:r>
        </a:p>
      </dsp:txBody>
      <dsp:txXfrm>
        <a:off x="8798626" y="5208531"/>
        <a:ext cx="2024246" cy="981584"/>
      </dsp:txXfrm>
    </dsp:sp>
    <dsp:sp modelId="{272F6D83-FFF2-48EE-829E-E8EAE9E6F41D}">
      <dsp:nvSpPr>
        <dsp:cNvPr id="0" name=""/>
        <dsp:cNvSpPr/>
      </dsp:nvSpPr>
      <dsp:spPr>
        <a:xfrm>
          <a:off x="10853412" y="5686293"/>
          <a:ext cx="834129" cy="26059"/>
        </a:xfrm>
        <a:custGeom>
          <a:avLst/>
          <a:gdLst/>
          <a:ahLst/>
          <a:cxnLst/>
          <a:rect l="0" t="0" r="0" b="0"/>
          <a:pathLst>
            <a:path>
              <a:moveTo>
                <a:pt x="0" y="13029"/>
              </a:moveTo>
              <a:lnTo>
                <a:pt x="834129" y="13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249624" y="5678470"/>
        <a:ext cx="41706" cy="41706"/>
      </dsp:txXfrm>
    </dsp:sp>
    <dsp:sp modelId="{E6E11528-58DA-4285-9094-0323E24E5807}">
      <dsp:nvSpPr>
        <dsp:cNvPr id="0" name=""/>
        <dsp:cNvSpPr/>
      </dsp:nvSpPr>
      <dsp:spPr>
        <a:xfrm>
          <a:off x="11687542" y="5177992"/>
          <a:ext cx="2085324" cy="104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Outpatient Penicillin Skin Test</a:t>
          </a:r>
        </a:p>
      </dsp:txBody>
      <dsp:txXfrm>
        <a:off x="11718081" y="5208531"/>
        <a:ext cx="2024246" cy="981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49216-A331-4DFA-A02A-EE83A45D8713}">
      <dsp:nvSpPr>
        <dsp:cNvPr id="0" name=""/>
        <dsp:cNvSpPr/>
      </dsp:nvSpPr>
      <dsp:spPr>
        <a:xfrm>
          <a:off x="6777" y="1915537"/>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Unknown reaction or historical from childhood</a:t>
          </a:r>
        </a:p>
      </dsp:txBody>
      <dsp:txXfrm>
        <a:off x="44608" y="1953368"/>
        <a:ext cx="2507648" cy="1215993"/>
      </dsp:txXfrm>
    </dsp:sp>
    <dsp:sp modelId="{9D54A719-AABE-44DB-9A75-F9B6B449D1F1}">
      <dsp:nvSpPr>
        <dsp:cNvPr id="0" name=""/>
        <dsp:cNvSpPr/>
      </dsp:nvSpPr>
      <dsp:spPr>
        <a:xfrm rot="18770822">
          <a:off x="2347001" y="1984519"/>
          <a:ext cx="1519497" cy="39638"/>
        </a:xfrm>
        <a:custGeom>
          <a:avLst/>
          <a:gdLst/>
          <a:ahLst/>
          <a:cxnLst/>
          <a:rect l="0" t="0" r="0" b="0"/>
          <a:pathLst>
            <a:path>
              <a:moveTo>
                <a:pt x="0" y="19819"/>
              </a:moveTo>
              <a:lnTo>
                <a:pt x="1519497" y="198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68762" y="1966351"/>
        <a:ext cx="75974" cy="75974"/>
      </dsp:txXfrm>
    </dsp:sp>
    <dsp:sp modelId="{3754B196-EFFD-435E-94BA-E8F13D2C11A3}">
      <dsp:nvSpPr>
        <dsp:cNvPr id="0" name=""/>
        <dsp:cNvSpPr/>
      </dsp:nvSpPr>
      <dsp:spPr>
        <a:xfrm>
          <a:off x="3623411" y="801484"/>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&gt;10 years ago</a:t>
          </a:r>
        </a:p>
      </dsp:txBody>
      <dsp:txXfrm>
        <a:off x="3661242" y="839315"/>
        <a:ext cx="2507648" cy="1215993"/>
      </dsp:txXfrm>
    </dsp:sp>
    <dsp:sp modelId="{AD8FFFBC-3C2D-431A-8183-6107F4A508E6}">
      <dsp:nvSpPr>
        <dsp:cNvPr id="0" name=""/>
        <dsp:cNvSpPr/>
      </dsp:nvSpPr>
      <dsp:spPr>
        <a:xfrm>
          <a:off x="6206722" y="1427493"/>
          <a:ext cx="1033324" cy="39638"/>
        </a:xfrm>
        <a:custGeom>
          <a:avLst/>
          <a:gdLst/>
          <a:ahLst/>
          <a:cxnLst/>
          <a:rect l="0" t="0" r="0" b="0"/>
          <a:pathLst>
            <a:path>
              <a:moveTo>
                <a:pt x="0" y="19819"/>
              </a:moveTo>
              <a:lnTo>
                <a:pt x="1033324" y="19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97551" y="1421479"/>
        <a:ext cx="51666" cy="51666"/>
      </dsp:txXfrm>
    </dsp:sp>
    <dsp:sp modelId="{A854ED4C-A3D5-4840-9A38-439C6F9AED2A}">
      <dsp:nvSpPr>
        <dsp:cNvPr id="0" name=""/>
        <dsp:cNvSpPr/>
      </dsp:nvSpPr>
      <dsp:spPr>
        <a:xfrm>
          <a:off x="7240046" y="801484"/>
          <a:ext cx="2583310" cy="1291655"/>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Amoxicillin Challenge</a:t>
          </a:r>
        </a:p>
      </dsp:txBody>
      <dsp:txXfrm>
        <a:off x="7277877" y="839315"/>
        <a:ext cx="2507648" cy="1215993"/>
      </dsp:txXfrm>
    </dsp:sp>
    <dsp:sp modelId="{7BB3FD06-D3E7-42D7-9771-003C2B18B090}">
      <dsp:nvSpPr>
        <dsp:cNvPr id="0" name=""/>
        <dsp:cNvSpPr/>
      </dsp:nvSpPr>
      <dsp:spPr>
        <a:xfrm rot="2829178">
          <a:off x="2347001" y="3098572"/>
          <a:ext cx="1519497" cy="39638"/>
        </a:xfrm>
        <a:custGeom>
          <a:avLst/>
          <a:gdLst/>
          <a:ahLst/>
          <a:cxnLst/>
          <a:rect l="0" t="0" r="0" b="0"/>
          <a:pathLst>
            <a:path>
              <a:moveTo>
                <a:pt x="0" y="19819"/>
              </a:moveTo>
              <a:lnTo>
                <a:pt x="1519497" y="198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68762" y="3080404"/>
        <a:ext cx="75974" cy="75974"/>
      </dsp:txXfrm>
    </dsp:sp>
    <dsp:sp modelId="{3652363C-DC9E-4220-9A0F-11F4164F9C44}">
      <dsp:nvSpPr>
        <dsp:cNvPr id="0" name=""/>
        <dsp:cNvSpPr/>
      </dsp:nvSpPr>
      <dsp:spPr>
        <a:xfrm>
          <a:off x="3623411" y="3029590"/>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&lt;10 years ago</a:t>
          </a:r>
        </a:p>
      </dsp:txBody>
      <dsp:txXfrm>
        <a:off x="3661242" y="3067421"/>
        <a:ext cx="2507648" cy="1215993"/>
      </dsp:txXfrm>
    </dsp:sp>
    <dsp:sp modelId="{9C703F14-D273-46FF-A639-8FA2C0409C19}">
      <dsp:nvSpPr>
        <dsp:cNvPr id="0" name=""/>
        <dsp:cNvSpPr/>
      </dsp:nvSpPr>
      <dsp:spPr>
        <a:xfrm>
          <a:off x="6206722" y="3655598"/>
          <a:ext cx="1033324" cy="39638"/>
        </a:xfrm>
        <a:custGeom>
          <a:avLst/>
          <a:gdLst/>
          <a:ahLst/>
          <a:cxnLst/>
          <a:rect l="0" t="0" r="0" b="0"/>
          <a:pathLst>
            <a:path>
              <a:moveTo>
                <a:pt x="0" y="19819"/>
              </a:moveTo>
              <a:lnTo>
                <a:pt x="1033324" y="19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97551" y="3649584"/>
        <a:ext cx="51666" cy="51666"/>
      </dsp:txXfrm>
    </dsp:sp>
    <dsp:sp modelId="{C0BFCCE7-DA3E-4DAD-B9C6-92DA1B53BD08}">
      <dsp:nvSpPr>
        <dsp:cNvPr id="0" name=""/>
        <dsp:cNvSpPr/>
      </dsp:nvSpPr>
      <dsp:spPr>
        <a:xfrm>
          <a:off x="7240046" y="3029590"/>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Documented tolerance of a penicillin-class antibiotic since last reaction?</a:t>
          </a:r>
        </a:p>
      </dsp:txBody>
      <dsp:txXfrm>
        <a:off x="7277877" y="3067421"/>
        <a:ext cx="2507648" cy="1215993"/>
      </dsp:txXfrm>
    </dsp:sp>
    <dsp:sp modelId="{DF580D7C-E3FC-4E29-A67E-185821FEEE4F}">
      <dsp:nvSpPr>
        <dsp:cNvPr id="0" name=""/>
        <dsp:cNvSpPr/>
      </dsp:nvSpPr>
      <dsp:spPr>
        <a:xfrm rot="19457599">
          <a:off x="9703747" y="3284247"/>
          <a:ext cx="1272542" cy="39638"/>
        </a:xfrm>
        <a:custGeom>
          <a:avLst/>
          <a:gdLst/>
          <a:ahLst/>
          <a:cxnLst/>
          <a:rect l="0" t="0" r="0" b="0"/>
          <a:pathLst>
            <a:path>
              <a:moveTo>
                <a:pt x="0" y="19819"/>
              </a:moveTo>
              <a:lnTo>
                <a:pt x="1272542" y="19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0308205" y="3272253"/>
        <a:ext cx="63627" cy="63627"/>
      </dsp:txXfrm>
    </dsp:sp>
    <dsp:sp modelId="{4E95BB0A-AD86-49B9-9AAF-0EDB6F839841}">
      <dsp:nvSpPr>
        <dsp:cNvPr id="0" name=""/>
        <dsp:cNvSpPr/>
      </dsp:nvSpPr>
      <dsp:spPr>
        <a:xfrm>
          <a:off x="10856680" y="2286888"/>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Yes</a:t>
          </a:r>
        </a:p>
      </dsp:txBody>
      <dsp:txXfrm>
        <a:off x="10894511" y="2324719"/>
        <a:ext cx="2507648" cy="1215993"/>
      </dsp:txXfrm>
    </dsp:sp>
    <dsp:sp modelId="{DD8402AC-D27E-4297-B463-03BCC9483309}">
      <dsp:nvSpPr>
        <dsp:cNvPr id="0" name=""/>
        <dsp:cNvSpPr/>
      </dsp:nvSpPr>
      <dsp:spPr>
        <a:xfrm>
          <a:off x="13439991" y="2912896"/>
          <a:ext cx="1033324" cy="39638"/>
        </a:xfrm>
        <a:custGeom>
          <a:avLst/>
          <a:gdLst/>
          <a:ahLst/>
          <a:cxnLst/>
          <a:rect l="0" t="0" r="0" b="0"/>
          <a:pathLst>
            <a:path>
              <a:moveTo>
                <a:pt x="0" y="19819"/>
              </a:moveTo>
              <a:lnTo>
                <a:pt x="1033324" y="19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3930820" y="2906882"/>
        <a:ext cx="51666" cy="51666"/>
      </dsp:txXfrm>
    </dsp:sp>
    <dsp:sp modelId="{79EC4BE9-C543-464E-8CBF-227FAFE0119C}">
      <dsp:nvSpPr>
        <dsp:cNvPr id="0" name=""/>
        <dsp:cNvSpPr/>
      </dsp:nvSpPr>
      <dsp:spPr>
        <a:xfrm>
          <a:off x="14473315" y="2286888"/>
          <a:ext cx="2583310" cy="1291655"/>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Amoxicillin Challenge</a:t>
          </a:r>
        </a:p>
      </dsp:txBody>
      <dsp:txXfrm>
        <a:off x="14511146" y="2324719"/>
        <a:ext cx="2507648" cy="1215993"/>
      </dsp:txXfrm>
    </dsp:sp>
    <dsp:sp modelId="{8A7BE044-80DA-4229-805E-9D7B89FA0DB6}">
      <dsp:nvSpPr>
        <dsp:cNvPr id="0" name=""/>
        <dsp:cNvSpPr/>
      </dsp:nvSpPr>
      <dsp:spPr>
        <a:xfrm rot="2142401">
          <a:off x="9703747" y="4026949"/>
          <a:ext cx="1272542" cy="39638"/>
        </a:xfrm>
        <a:custGeom>
          <a:avLst/>
          <a:gdLst/>
          <a:ahLst/>
          <a:cxnLst/>
          <a:rect l="0" t="0" r="0" b="0"/>
          <a:pathLst>
            <a:path>
              <a:moveTo>
                <a:pt x="0" y="19819"/>
              </a:moveTo>
              <a:lnTo>
                <a:pt x="1272542" y="19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0308205" y="4014955"/>
        <a:ext cx="63627" cy="63627"/>
      </dsp:txXfrm>
    </dsp:sp>
    <dsp:sp modelId="{302C927F-CCED-4910-90A8-4D0AF6BCE173}">
      <dsp:nvSpPr>
        <dsp:cNvPr id="0" name=""/>
        <dsp:cNvSpPr/>
      </dsp:nvSpPr>
      <dsp:spPr>
        <a:xfrm>
          <a:off x="10856680" y="3772291"/>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No </a:t>
          </a:r>
        </a:p>
      </dsp:txBody>
      <dsp:txXfrm>
        <a:off x="10894511" y="3810122"/>
        <a:ext cx="2507648" cy="1215993"/>
      </dsp:txXfrm>
    </dsp:sp>
    <dsp:sp modelId="{7039E703-7F4D-414A-88FC-A7F88F6015E6}">
      <dsp:nvSpPr>
        <dsp:cNvPr id="0" name=""/>
        <dsp:cNvSpPr/>
      </dsp:nvSpPr>
      <dsp:spPr>
        <a:xfrm>
          <a:off x="13439991" y="4398300"/>
          <a:ext cx="1033324" cy="39638"/>
        </a:xfrm>
        <a:custGeom>
          <a:avLst/>
          <a:gdLst/>
          <a:ahLst/>
          <a:cxnLst/>
          <a:rect l="0" t="0" r="0" b="0"/>
          <a:pathLst>
            <a:path>
              <a:moveTo>
                <a:pt x="0" y="19819"/>
              </a:moveTo>
              <a:lnTo>
                <a:pt x="1033324" y="19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3930820" y="4392286"/>
        <a:ext cx="51666" cy="51666"/>
      </dsp:txXfrm>
    </dsp:sp>
    <dsp:sp modelId="{CC4BB0C2-F7C9-4BBE-86A6-CEEA63ECED19}">
      <dsp:nvSpPr>
        <dsp:cNvPr id="0" name=""/>
        <dsp:cNvSpPr/>
      </dsp:nvSpPr>
      <dsp:spPr>
        <a:xfrm>
          <a:off x="14473315" y="3772291"/>
          <a:ext cx="2583310" cy="12916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Outpatient Penicillin Skin Test</a:t>
          </a:r>
        </a:p>
      </dsp:txBody>
      <dsp:txXfrm>
        <a:off x="14511146" y="3810122"/>
        <a:ext cx="2507648" cy="1215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297A5-5035-45AE-8D9E-767B11CA12D5}">
      <dsp:nvSpPr>
        <dsp:cNvPr id="0" name=""/>
        <dsp:cNvSpPr/>
      </dsp:nvSpPr>
      <dsp:spPr>
        <a:xfrm>
          <a:off x="4385" y="428111"/>
          <a:ext cx="2866002" cy="1433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a:t>Side effect</a:t>
          </a:r>
        </a:p>
      </dsp:txBody>
      <dsp:txXfrm>
        <a:off x="46356" y="470082"/>
        <a:ext cx="2782060" cy="1349059"/>
      </dsp:txXfrm>
    </dsp:sp>
    <dsp:sp modelId="{7BBA7FBC-3680-4314-B84A-CE4E436A7590}">
      <dsp:nvSpPr>
        <dsp:cNvPr id="0" name=""/>
        <dsp:cNvSpPr/>
      </dsp:nvSpPr>
      <dsp:spPr>
        <a:xfrm>
          <a:off x="2870388" y="1088274"/>
          <a:ext cx="1146400" cy="112675"/>
        </a:xfrm>
        <a:custGeom>
          <a:avLst/>
          <a:gdLst/>
          <a:ahLst/>
          <a:cxnLst/>
          <a:rect l="0" t="0" r="0" b="0"/>
          <a:pathLst>
            <a:path>
              <a:moveTo>
                <a:pt x="0" y="56337"/>
              </a:moveTo>
              <a:lnTo>
                <a:pt x="1146400" y="563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14928" y="1115952"/>
        <a:ext cx="57320" cy="57320"/>
      </dsp:txXfrm>
    </dsp:sp>
    <dsp:sp modelId="{374AD7B7-7C51-4E08-9115-7BD73B00749A}">
      <dsp:nvSpPr>
        <dsp:cNvPr id="0" name=""/>
        <dsp:cNvSpPr/>
      </dsp:nvSpPr>
      <dsp:spPr>
        <a:xfrm>
          <a:off x="4016788" y="428111"/>
          <a:ext cx="2866002" cy="1433001"/>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a:t>Amoxicillin Challenge</a:t>
          </a:r>
        </a:p>
      </dsp:txBody>
      <dsp:txXfrm>
        <a:off x="4058759" y="470082"/>
        <a:ext cx="2782060" cy="13490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B6B13-8BF0-47DF-ADF0-1977F36617BD}">
      <dsp:nvSpPr>
        <dsp:cNvPr id="0" name=""/>
        <dsp:cNvSpPr/>
      </dsp:nvSpPr>
      <dsp:spPr>
        <a:xfrm>
          <a:off x="3401" y="1118060"/>
          <a:ext cx="2866822" cy="14334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a:t>No prior clinical reaction to penicillin (suspect entered in error)</a:t>
          </a:r>
        </a:p>
      </dsp:txBody>
      <dsp:txXfrm>
        <a:off x="45384" y="1160043"/>
        <a:ext cx="2782856" cy="1349445"/>
      </dsp:txXfrm>
    </dsp:sp>
    <dsp:sp modelId="{E9A1565B-3D3E-40B5-BA8F-0E648E556B37}">
      <dsp:nvSpPr>
        <dsp:cNvPr id="0" name=""/>
        <dsp:cNvSpPr/>
      </dsp:nvSpPr>
      <dsp:spPr>
        <a:xfrm>
          <a:off x="2870223" y="1799610"/>
          <a:ext cx="1146729" cy="70312"/>
        </a:xfrm>
        <a:custGeom>
          <a:avLst/>
          <a:gdLst/>
          <a:ahLst/>
          <a:cxnLst/>
          <a:rect l="0" t="0" r="0" b="0"/>
          <a:pathLst>
            <a:path>
              <a:moveTo>
                <a:pt x="0" y="35156"/>
              </a:moveTo>
              <a:lnTo>
                <a:pt x="1146729" y="351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14920" y="1806098"/>
        <a:ext cx="57336" cy="57336"/>
      </dsp:txXfrm>
    </dsp:sp>
    <dsp:sp modelId="{E458392E-3848-46BD-801B-EE566F777953}">
      <dsp:nvSpPr>
        <dsp:cNvPr id="0" name=""/>
        <dsp:cNvSpPr/>
      </dsp:nvSpPr>
      <dsp:spPr>
        <a:xfrm>
          <a:off x="4016953" y="1118060"/>
          <a:ext cx="2866822" cy="1433411"/>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a:t>Amoxicillin Challenge</a:t>
          </a:r>
        </a:p>
      </dsp:txBody>
      <dsp:txXfrm>
        <a:off x="4058936" y="1160043"/>
        <a:ext cx="2782856" cy="13494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4838"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538"/>
              <a:t>Dimensions: 48 inches x 36 inches</a:t>
            </a:r>
            <a:endParaRPr sz="2538"/>
          </a:p>
          <a:p>
            <a:pPr marL="0" lvl="0" indent="0" algn="l" rtl="0">
              <a:spcBef>
                <a:spcPts val="0"/>
              </a:spcBef>
              <a:spcAft>
                <a:spcPts val="0"/>
              </a:spcAft>
              <a:buNone/>
            </a:pPr>
            <a:r>
              <a:rPr lang="en-US" sz="2538"/>
              <a:t>Do not add any logos to this template.</a:t>
            </a:r>
            <a:endParaRPr sz="2538"/>
          </a:p>
          <a:p>
            <a:pPr marL="0" lvl="0" indent="0" algn="l" rtl="0">
              <a:spcBef>
                <a:spcPts val="0"/>
              </a:spcBef>
              <a:spcAft>
                <a:spcPts val="0"/>
              </a:spcAft>
              <a:buNone/>
            </a:pPr>
            <a:r>
              <a:rPr lang="en-US" sz="2538"/>
              <a:t>This is intended as an outline, so you should change/add/delete sections based on what you need to include, and replace the graphs with your own exhibits; however, please do not change fonts, delete or resize the UMN wordmark at the bottom, or use colors outside the designated color theme of the Power Point, unless you’ve used all the colors in a graph and need more.</a:t>
            </a:r>
            <a:endParaRPr sz="2538"/>
          </a:p>
          <a:p>
            <a:pPr marL="0" lvl="0" indent="0" algn="l" rtl="0">
              <a:spcBef>
                <a:spcPts val="0"/>
              </a:spcBef>
              <a:spcAft>
                <a:spcPts val="0"/>
              </a:spcAft>
              <a:buNone/>
            </a:pPr>
            <a:r>
              <a:rPr lang="en-US" sz="2538" b="0" i="0">
                <a:solidFill>
                  <a:schemeClr val="dk1"/>
                </a:solidFill>
                <a:latin typeface="Calibri"/>
                <a:ea typeface="Calibri"/>
                <a:cs typeface="Calibri"/>
                <a:sym typeface="Calibri"/>
              </a:rPr>
              <a:t>The body of your poster should have a minimum 24 point font. Viewers should be able to read your smallest text from a few feet away.</a:t>
            </a:r>
            <a:endParaRPr sz="2538"/>
          </a:p>
          <a:p>
            <a:pPr marL="0" lvl="0" indent="0" algn="l" rtl="0">
              <a:spcBef>
                <a:spcPts val="0"/>
              </a:spcBef>
              <a:spcAft>
                <a:spcPts val="0"/>
              </a:spcAft>
              <a:buNone/>
            </a:pPr>
            <a:r>
              <a:rPr lang="en-US" sz="2538" b="0" i="0">
                <a:solidFill>
                  <a:schemeClr val="dk1"/>
                </a:solidFill>
                <a:latin typeface="Calibri"/>
                <a:ea typeface="Calibri"/>
                <a:cs typeface="Calibri"/>
                <a:sym typeface="Calibri"/>
              </a:rPr>
              <a:t>Remember to leave white space around graphs and text boxes in order to improve readability of your poster.</a:t>
            </a:r>
            <a:endParaRPr sz="2538"/>
          </a:p>
          <a:p>
            <a:pPr marL="0" lvl="0" indent="0" algn="l" rtl="0">
              <a:spcBef>
                <a:spcPts val="0"/>
              </a:spcBef>
              <a:spcAft>
                <a:spcPts val="0"/>
              </a:spcAft>
              <a:buNone/>
            </a:pPr>
            <a:endParaRPr sz="2538" b="0" i="0">
              <a:solidFill>
                <a:schemeClr val="dk1"/>
              </a:solidFill>
              <a:latin typeface="Calibri"/>
              <a:ea typeface="Calibri"/>
              <a:cs typeface="Calibri"/>
              <a:sym typeface="Calibri"/>
            </a:endParaRPr>
          </a:p>
        </p:txBody>
      </p:sp>
      <p:sp>
        <p:nvSpPr>
          <p:cNvPr id="90" name="Google Shape;9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3"/>
          <p:cNvSpPr txBox="1">
            <a:spLocks noGrp="1"/>
          </p:cNvSpPr>
          <p:nvPr>
            <p:ph type="ctrTitle"/>
          </p:nvPr>
        </p:nvSpPr>
        <p:spPr>
          <a:xfrm>
            <a:off x="3291840" y="5387342"/>
            <a:ext cx="37307520"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subTitle" idx="1"/>
          </p:nvPr>
        </p:nvSpPr>
        <p:spPr>
          <a:xfrm>
            <a:off x="5486400" y="17289782"/>
            <a:ext cx="32918400" cy="794765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a:endParaRPr/>
          </a:p>
        </p:txBody>
      </p:sp>
      <p:sp>
        <p:nvSpPr>
          <p:cNvPr id="21" name="Google Shape;21;p3"/>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12"/>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2"/>
          <p:cNvSpPr txBox="1">
            <a:spLocks noGrp="1"/>
          </p:cNvSpPr>
          <p:nvPr>
            <p:ph type="body" idx="1"/>
          </p:nvPr>
        </p:nvSpPr>
        <p:spPr>
          <a:xfrm rot="5400000">
            <a:off x="11502389" y="278131"/>
            <a:ext cx="20886422" cy="378561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8" name="Google Shape;78;p12"/>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rot="5400000">
            <a:off x="22193251" y="10968991"/>
            <a:ext cx="27896822" cy="94640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3"/>
          <p:cNvSpPr txBox="1">
            <a:spLocks noGrp="1"/>
          </p:cNvSpPr>
          <p:nvPr>
            <p:ph type="body" idx="1"/>
          </p:nvPr>
        </p:nvSpPr>
        <p:spPr>
          <a:xfrm rot="5400000">
            <a:off x="2990851" y="1779271"/>
            <a:ext cx="27896822" cy="278434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84" name="Google Shape;84;p13"/>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3"/>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3017520" y="8763000"/>
            <a:ext cx="378561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27" name="Google Shape;27;p4"/>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2994662" y="8206749"/>
            <a:ext cx="37856160"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2994662" y="22029429"/>
            <a:ext cx="37856160"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11520"/>
              <a:buNone/>
              <a:defRPr sz="11520">
                <a:solidFill>
                  <a:schemeClr val="dk1"/>
                </a:solidFill>
              </a:defRPr>
            </a:lvl1pPr>
            <a:lvl2pPr marL="914400" lvl="1" indent="-228600" algn="l">
              <a:lnSpc>
                <a:spcPct val="90000"/>
              </a:lnSpc>
              <a:spcBef>
                <a:spcPts val="2400"/>
              </a:spcBef>
              <a:spcAft>
                <a:spcPts val="0"/>
              </a:spcAft>
              <a:buClr>
                <a:srgbClr val="888888"/>
              </a:buClr>
              <a:buSzPts val="9600"/>
              <a:buNone/>
              <a:defRPr sz="9600">
                <a:solidFill>
                  <a:srgbClr val="888888"/>
                </a:solidFill>
              </a:defRPr>
            </a:lvl2pPr>
            <a:lvl3pPr marL="1371600" lvl="2" indent="-228600" algn="l">
              <a:lnSpc>
                <a:spcPct val="90000"/>
              </a:lnSpc>
              <a:spcBef>
                <a:spcPts val="2400"/>
              </a:spcBef>
              <a:spcAft>
                <a:spcPts val="0"/>
              </a:spcAft>
              <a:buClr>
                <a:srgbClr val="888888"/>
              </a:buClr>
              <a:buSzPts val="8640"/>
              <a:buNone/>
              <a:defRPr sz="8640">
                <a:solidFill>
                  <a:srgbClr val="888888"/>
                </a:solidFill>
              </a:defRPr>
            </a:lvl3pPr>
            <a:lvl4pPr marL="1828800" lvl="3" indent="-228600" algn="l">
              <a:lnSpc>
                <a:spcPct val="90000"/>
              </a:lnSpc>
              <a:spcBef>
                <a:spcPts val="2400"/>
              </a:spcBef>
              <a:spcAft>
                <a:spcPts val="0"/>
              </a:spcAft>
              <a:buClr>
                <a:srgbClr val="888888"/>
              </a:buClr>
              <a:buSzPts val="7680"/>
              <a:buNone/>
              <a:defRPr sz="7680">
                <a:solidFill>
                  <a:srgbClr val="888888"/>
                </a:solidFill>
              </a:defRPr>
            </a:lvl4pPr>
            <a:lvl5pPr marL="2286000" lvl="4" indent="-228600" algn="l">
              <a:lnSpc>
                <a:spcPct val="90000"/>
              </a:lnSpc>
              <a:spcBef>
                <a:spcPts val="2400"/>
              </a:spcBef>
              <a:spcAft>
                <a:spcPts val="0"/>
              </a:spcAft>
              <a:buClr>
                <a:srgbClr val="888888"/>
              </a:buClr>
              <a:buSzPts val="7680"/>
              <a:buNone/>
              <a:defRPr sz="7680">
                <a:solidFill>
                  <a:srgbClr val="888888"/>
                </a:solidFill>
              </a:defRPr>
            </a:lvl5pPr>
            <a:lvl6pPr marL="2743200" lvl="5" indent="-228600" algn="l">
              <a:lnSpc>
                <a:spcPct val="90000"/>
              </a:lnSpc>
              <a:spcBef>
                <a:spcPts val="2400"/>
              </a:spcBef>
              <a:spcAft>
                <a:spcPts val="0"/>
              </a:spcAft>
              <a:buClr>
                <a:srgbClr val="888888"/>
              </a:buClr>
              <a:buSzPts val="7680"/>
              <a:buNone/>
              <a:defRPr sz="7680">
                <a:solidFill>
                  <a:srgbClr val="888888"/>
                </a:solidFill>
              </a:defRPr>
            </a:lvl6pPr>
            <a:lvl7pPr marL="3200400" lvl="6" indent="-228600" algn="l">
              <a:lnSpc>
                <a:spcPct val="90000"/>
              </a:lnSpc>
              <a:spcBef>
                <a:spcPts val="2400"/>
              </a:spcBef>
              <a:spcAft>
                <a:spcPts val="0"/>
              </a:spcAft>
              <a:buClr>
                <a:srgbClr val="888888"/>
              </a:buClr>
              <a:buSzPts val="7680"/>
              <a:buNone/>
              <a:defRPr sz="7680">
                <a:solidFill>
                  <a:srgbClr val="888888"/>
                </a:solidFill>
              </a:defRPr>
            </a:lvl7pPr>
            <a:lvl8pPr marL="3657600" lvl="7" indent="-228600" algn="l">
              <a:lnSpc>
                <a:spcPct val="90000"/>
              </a:lnSpc>
              <a:spcBef>
                <a:spcPts val="2400"/>
              </a:spcBef>
              <a:spcAft>
                <a:spcPts val="0"/>
              </a:spcAft>
              <a:buClr>
                <a:srgbClr val="888888"/>
              </a:buClr>
              <a:buSzPts val="7680"/>
              <a:buNone/>
              <a:defRPr sz="7680">
                <a:solidFill>
                  <a:srgbClr val="888888"/>
                </a:solidFill>
              </a:defRPr>
            </a:lvl8pPr>
            <a:lvl9pPr marL="4114800" lvl="8" indent="-228600" algn="l">
              <a:lnSpc>
                <a:spcPct val="90000"/>
              </a:lnSpc>
              <a:spcBef>
                <a:spcPts val="2400"/>
              </a:spcBef>
              <a:spcAft>
                <a:spcPts val="0"/>
              </a:spcAft>
              <a:buClr>
                <a:srgbClr val="888888"/>
              </a:buClr>
              <a:buSzPts val="7680"/>
              <a:buNone/>
              <a:defRPr sz="7680">
                <a:solidFill>
                  <a:srgbClr val="888888"/>
                </a:solidFill>
              </a:defRPr>
            </a:lvl9pPr>
          </a:lstStyle>
          <a:p>
            <a:endParaRPr/>
          </a:p>
        </p:txBody>
      </p:sp>
      <p:sp>
        <p:nvSpPr>
          <p:cNvPr id="33" name="Google Shape;33;p5"/>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3017520" y="8763000"/>
            <a:ext cx="186537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9" name="Google Shape;39;p6"/>
          <p:cNvSpPr txBox="1">
            <a:spLocks noGrp="1"/>
          </p:cNvSpPr>
          <p:nvPr>
            <p:ph type="body" idx="2"/>
          </p:nvPr>
        </p:nvSpPr>
        <p:spPr>
          <a:xfrm>
            <a:off x="22219920" y="8763000"/>
            <a:ext cx="186537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0" name="Google Shape;40;p6"/>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023237"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3023242" y="8069582"/>
            <a:ext cx="18568032"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6" name="Google Shape;46;p7"/>
          <p:cNvSpPr txBox="1">
            <a:spLocks noGrp="1"/>
          </p:cNvSpPr>
          <p:nvPr>
            <p:ph type="body" idx="2"/>
          </p:nvPr>
        </p:nvSpPr>
        <p:spPr>
          <a:xfrm>
            <a:off x="3023242" y="12024360"/>
            <a:ext cx="18568032"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7" name="Google Shape;47;p7"/>
          <p:cNvSpPr txBox="1">
            <a:spLocks noGrp="1"/>
          </p:cNvSpPr>
          <p:nvPr>
            <p:ph type="body" idx="3"/>
          </p:nvPr>
        </p:nvSpPr>
        <p:spPr>
          <a:xfrm>
            <a:off x="22219922" y="8069582"/>
            <a:ext cx="18659477"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8" name="Google Shape;48;p7"/>
          <p:cNvSpPr txBox="1">
            <a:spLocks noGrp="1"/>
          </p:cNvSpPr>
          <p:nvPr>
            <p:ph type="body" idx="4"/>
          </p:nvPr>
        </p:nvSpPr>
        <p:spPr>
          <a:xfrm>
            <a:off x="22219922" y="12024360"/>
            <a:ext cx="18659477"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9" name="Google Shape;49;p7"/>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7"/>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8"/>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9"/>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18659477" y="4739647"/>
            <a:ext cx="22219920" cy="23393400"/>
          </a:xfrm>
          <a:prstGeom prst="rect">
            <a:avLst/>
          </a:prstGeom>
          <a:noFill/>
          <a:ln>
            <a:noFill/>
          </a:ln>
        </p:spPr>
        <p:txBody>
          <a:bodyPr spcFirstLastPara="1" wrap="square" lIns="91425" tIns="45700" rIns="91425" bIns="45700" anchor="t" anchorCtr="0">
            <a:normAutofit/>
          </a:bodyPr>
          <a:lstStyle>
            <a:lvl1pPr marL="457200" lvl="0" indent="-1203960" algn="l">
              <a:lnSpc>
                <a:spcPct val="90000"/>
              </a:lnSpc>
              <a:spcBef>
                <a:spcPts val="4800"/>
              </a:spcBef>
              <a:spcAft>
                <a:spcPts val="0"/>
              </a:spcAft>
              <a:buClr>
                <a:schemeClr val="dk1"/>
              </a:buClr>
              <a:buSzPts val="15360"/>
              <a:buChar char="•"/>
              <a:defRPr sz="15360"/>
            </a:lvl1pPr>
            <a:lvl2pPr marL="914400" lvl="1" indent="-1082040" algn="l">
              <a:lnSpc>
                <a:spcPct val="90000"/>
              </a:lnSpc>
              <a:spcBef>
                <a:spcPts val="2400"/>
              </a:spcBef>
              <a:spcAft>
                <a:spcPts val="0"/>
              </a:spcAft>
              <a:buClr>
                <a:schemeClr val="dk1"/>
              </a:buClr>
              <a:buSzPts val="13440"/>
              <a:buChar char="•"/>
              <a:defRPr sz="13439"/>
            </a:lvl2pPr>
            <a:lvl3pPr marL="1371600" lvl="2" indent="-960120" algn="l">
              <a:lnSpc>
                <a:spcPct val="90000"/>
              </a:lnSpc>
              <a:spcBef>
                <a:spcPts val="2400"/>
              </a:spcBef>
              <a:spcAft>
                <a:spcPts val="0"/>
              </a:spcAft>
              <a:buClr>
                <a:schemeClr val="dk1"/>
              </a:buClr>
              <a:buSzPts val="11520"/>
              <a:buChar char="•"/>
              <a:defRPr sz="11520"/>
            </a:lvl3pPr>
            <a:lvl4pPr marL="1828800" lvl="3" indent="-838200" algn="l">
              <a:lnSpc>
                <a:spcPct val="90000"/>
              </a:lnSpc>
              <a:spcBef>
                <a:spcPts val="2400"/>
              </a:spcBef>
              <a:spcAft>
                <a:spcPts val="0"/>
              </a:spcAft>
              <a:buClr>
                <a:schemeClr val="dk1"/>
              </a:buClr>
              <a:buSzPts val="9600"/>
              <a:buChar char="•"/>
              <a:defRPr sz="9600"/>
            </a:lvl4pPr>
            <a:lvl5pPr marL="2286000" lvl="4" indent="-838200" algn="l">
              <a:lnSpc>
                <a:spcPct val="90000"/>
              </a:lnSpc>
              <a:spcBef>
                <a:spcPts val="2400"/>
              </a:spcBef>
              <a:spcAft>
                <a:spcPts val="0"/>
              </a:spcAft>
              <a:buClr>
                <a:schemeClr val="dk1"/>
              </a:buClr>
              <a:buSzPts val="9600"/>
              <a:buChar char="•"/>
              <a:defRPr sz="9600"/>
            </a:lvl5pPr>
            <a:lvl6pPr marL="2743200" lvl="5" indent="-838200" algn="l">
              <a:lnSpc>
                <a:spcPct val="90000"/>
              </a:lnSpc>
              <a:spcBef>
                <a:spcPts val="2400"/>
              </a:spcBef>
              <a:spcAft>
                <a:spcPts val="0"/>
              </a:spcAft>
              <a:buClr>
                <a:schemeClr val="dk1"/>
              </a:buClr>
              <a:buSzPts val="9600"/>
              <a:buChar char="•"/>
              <a:defRPr sz="9600"/>
            </a:lvl6pPr>
            <a:lvl7pPr marL="3200400" lvl="6" indent="-838200" algn="l">
              <a:lnSpc>
                <a:spcPct val="90000"/>
              </a:lnSpc>
              <a:spcBef>
                <a:spcPts val="2400"/>
              </a:spcBef>
              <a:spcAft>
                <a:spcPts val="0"/>
              </a:spcAft>
              <a:buClr>
                <a:schemeClr val="dk1"/>
              </a:buClr>
              <a:buSzPts val="9600"/>
              <a:buChar char="•"/>
              <a:defRPr sz="9600"/>
            </a:lvl7pPr>
            <a:lvl8pPr marL="3657600" lvl="7" indent="-838200" algn="l">
              <a:lnSpc>
                <a:spcPct val="90000"/>
              </a:lnSpc>
              <a:spcBef>
                <a:spcPts val="2400"/>
              </a:spcBef>
              <a:spcAft>
                <a:spcPts val="0"/>
              </a:spcAft>
              <a:buClr>
                <a:schemeClr val="dk1"/>
              </a:buClr>
              <a:buSzPts val="9600"/>
              <a:buChar char="•"/>
              <a:defRPr sz="9600"/>
            </a:lvl8pPr>
            <a:lvl9pPr marL="4114800" lvl="8" indent="-838200" algn="l">
              <a:lnSpc>
                <a:spcPct val="90000"/>
              </a:lnSpc>
              <a:spcBef>
                <a:spcPts val="2400"/>
              </a:spcBef>
              <a:spcAft>
                <a:spcPts val="0"/>
              </a:spcAft>
              <a:buClr>
                <a:schemeClr val="dk1"/>
              </a:buClr>
              <a:buSzPts val="9600"/>
              <a:buChar char="•"/>
              <a:defRPr sz="9600"/>
            </a:lvl9pPr>
          </a:lstStyle>
          <a:p>
            <a:endParaRPr/>
          </a:p>
        </p:txBody>
      </p:sp>
      <p:sp>
        <p:nvSpPr>
          <p:cNvPr id="64" name="Google Shape;64;p10"/>
          <p:cNvSpPr txBox="1">
            <a:spLocks noGrp="1"/>
          </p:cNvSpPr>
          <p:nvPr>
            <p:ph type="body" idx="2"/>
          </p:nvPr>
        </p:nvSpPr>
        <p:spPr>
          <a:xfrm>
            <a:off x="3023237" y="9875520"/>
            <a:ext cx="14156054"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65" name="Google Shape;65;p10"/>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a:spLocks noGrp="1"/>
          </p:cNvSpPr>
          <p:nvPr>
            <p:ph type="pic" idx="2"/>
          </p:nvPr>
        </p:nvSpPr>
        <p:spPr>
          <a:xfrm>
            <a:off x="18659477" y="4739647"/>
            <a:ext cx="22219920" cy="23393400"/>
          </a:xfrm>
          <a:prstGeom prst="rect">
            <a:avLst/>
          </a:prstGeom>
          <a:noFill/>
          <a:ln>
            <a:noFill/>
          </a:ln>
        </p:spPr>
      </p:sp>
      <p:sp>
        <p:nvSpPr>
          <p:cNvPr id="71" name="Google Shape;71;p11"/>
          <p:cNvSpPr txBox="1">
            <a:spLocks noGrp="1"/>
          </p:cNvSpPr>
          <p:nvPr>
            <p:ph type="body" idx="1"/>
          </p:nvPr>
        </p:nvSpPr>
        <p:spPr>
          <a:xfrm>
            <a:off x="3023237" y="9875520"/>
            <a:ext cx="14156054"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72" name="Google Shape;72;p11"/>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1120"/>
              <a:buFont typeface="Calibri"/>
              <a:buNone/>
              <a:defRPr sz="2112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3017520" y="8763000"/>
            <a:ext cx="37856160" cy="20886422"/>
          </a:xfrm>
          <a:prstGeom prst="rect">
            <a:avLst/>
          </a:prstGeom>
          <a:noFill/>
          <a:ln>
            <a:noFill/>
          </a:ln>
        </p:spPr>
        <p:txBody>
          <a:bodyPr spcFirstLastPara="1" wrap="square" lIns="91425" tIns="45700" rIns="91425" bIns="45700" anchor="t" anchorCtr="0">
            <a:normAutofit/>
          </a:bodyPr>
          <a:lstStyle>
            <a:lvl1pPr marL="457200" marR="0" lvl="0" indent="-1082040" algn="l" rtl="0">
              <a:lnSpc>
                <a:spcPct val="90000"/>
              </a:lnSpc>
              <a:spcBef>
                <a:spcPts val="4800"/>
              </a:spcBef>
              <a:spcAft>
                <a:spcPts val="0"/>
              </a:spcAft>
              <a:buClr>
                <a:schemeClr val="dk1"/>
              </a:buClr>
              <a:buSzPts val="13440"/>
              <a:buFont typeface="Arial"/>
              <a:buChar char="•"/>
              <a:defRPr sz="13439" b="0" i="0" u="none" strike="noStrike" cap="none">
                <a:solidFill>
                  <a:schemeClr val="dk1"/>
                </a:solidFill>
                <a:latin typeface="Calibri"/>
                <a:ea typeface="Calibri"/>
                <a:cs typeface="Calibri"/>
                <a:sym typeface="Calibri"/>
              </a:defRPr>
            </a:lvl1pPr>
            <a:lvl2pPr marL="914400" marR="0" lvl="1" indent="-960120" algn="l" rtl="0">
              <a:lnSpc>
                <a:spcPct val="90000"/>
              </a:lnSpc>
              <a:spcBef>
                <a:spcPts val="2400"/>
              </a:spcBef>
              <a:spcAft>
                <a:spcPts val="0"/>
              </a:spcAft>
              <a:buClr>
                <a:schemeClr val="dk1"/>
              </a:buClr>
              <a:buSzPts val="11520"/>
              <a:buFont typeface="Arial"/>
              <a:buChar char="•"/>
              <a:defRPr sz="11520" b="0" i="0" u="none" strike="noStrike" cap="none">
                <a:solidFill>
                  <a:schemeClr val="dk1"/>
                </a:solidFill>
                <a:latin typeface="Calibri"/>
                <a:ea typeface="Calibri"/>
                <a:cs typeface="Calibri"/>
                <a:sym typeface="Calibri"/>
              </a:defRPr>
            </a:lvl2pPr>
            <a:lvl3pPr marL="1371600" marR="0" lvl="2" indent="-838200" algn="l" rtl="0">
              <a:lnSpc>
                <a:spcPct val="90000"/>
              </a:lnSpc>
              <a:spcBef>
                <a:spcPts val="240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3pPr>
            <a:lvl4pPr marL="1828800" marR="0" lvl="3"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4pPr>
            <a:lvl5pPr marL="2286000" marR="0" lvl="4"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5pPr>
            <a:lvl6pPr marL="2743200" marR="0" lvl="5"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6pPr>
            <a:lvl7pPr marL="3200400" marR="0" lvl="6"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7pPr>
            <a:lvl8pPr marL="3657600" marR="0" lvl="7"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8pPr>
            <a:lvl9pPr marL="4114800" marR="0" lvl="8" indent="-777240"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57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57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5760" b="0" i="0" u="none" strike="noStrike" cap="none">
                <a:solidFill>
                  <a:srgbClr val="888888"/>
                </a:solidFill>
                <a:latin typeface="Calibri"/>
                <a:ea typeface="Calibri"/>
                <a:cs typeface="Calibri"/>
                <a:sym typeface="Calibri"/>
              </a:defRPr>
            </a:lvl1pPr>
            <a:lvl2pPr marL="0" marR="0" lvl="1" indent="0" algn="r" rtl="0">
              <a:spcBef>
                <a:spcPts val="0"/>
              </a:spcBef>
              <a:buNone/>
              <a:defRPr sz="5760" b="0" i="0" u="none" strike="noStrike" cap="none">
                <a:solidFill>
                  <a:srgbClr val="888888"/>
                </a:solidFill>
                <a:latin typeface="Calibri"/>
                <a:ea typeface="Calibri"/>
                <a:cs typeface="Calibri"/>
                <a:sym typeface="Calibri"/>
              </a:defRPr>
            </a:lvl2pPr>
            <a:lvl3pPr marL="0" marR="0" lvl="2" indent="0" algn="r" rtl="0">
              <a:spcBef>
                <a:spcPts val="0"/>
              </a:spcBef>
              <a:buNone/>
              <a:defRPr sz="5760" b="0" i="0" u="none" strike="noStrike" cap="none">
                <a:solidFill>
                  <a:srgbClr val="888888"/>
                </a:solidFill>
                <a:latin typeface="Calibri"/>
                <a:ea typeface="Calibri"/>
                <a:cs typeface="Calibri"/>
                <a:sym typeface="Calibri"/>
              </a:defRPr>
            </a:lvl3pPr>
            <a:lvl4pPr marL="0" marR="0" lvl="3" indent="0" algn="r" rtl="0">
              <a:spcBef>
                <a:spcPts val="0"/>
              </a:spcBef>
              <a:buNone/>
              <a:defRPr sz="5760" b="0" i="0" u="none" strike="noStrike" cap="none">
                <a:solidFill>
                  <a:srgbClr val="888888"/>
                </a:solidFill>
                <a:latin typeface="Calibri"/>
                <a:ea typeface="Calibri"/>
                <a:cs typeface="Calibri"/>
                <a:sym typeface="Calibri"/>
              </a:defRPr>
            </a:lvl4pPr>
            <a:lvl5pPr marL="0" marR="0" lvl="4" indent="0" algn="r" rtl="0">
              <a:spcBef>
                <a:spcPts val="0"/>
              </a:spcBef>
              <a:buNone/>
              <a:defRPr sz="5760" b="0" i="0" u="none" strike="noStrike" cap="none">
                <a:solidFill>
                  <a:srgbClr val="888888"/>
                </a:solidFill>
                <a:latin typeface="Calibri"/>
                <a:ea typeface="Calibri"/>
                <a:cs typeface="Calibri"/>
                <a:sym typeface="Calibri"/>
              </a:defRPr>
            </a:lvl5pPr>
            <a:lvl6pPr marL="0" marR="0" lvl="5" indent="0" algn="r" rtl="0">
              <a:spcBef>
                <a:spcPts val="0"/>
              </a:spcBef>
              <a:buNone/>
              <a:defRPr sz="5760" b="0" i="0" u="none" strike="noStrike" cap="none">
                <a:solidFill>
                  <a:srgbClr val="888888"/>
                </a:solidFill>
                <a:latin typeface="Calibri"/>
                <a:ea typeface="Calibri"/>
                <a:cs typeface="Calibri"/>
                <a:sym typeface="Calibri"/>
              </a:defRPr>
            </a:lvl6pPr>
            <a:lvl7pPr marL="0" marR="0" lvl="6" indent="0" algn="r" rtl="0">
              <a:spcBef>
                <a:spcPts val="0"/>
              </a:spcBef>
              <a:buNone/>
              <a:defRPr sz="5760" b="0" i="0" u="none" strike="noStrike" cap="none">
                <a:solidFill>
                  <a:srgbClr val="888888"/>
                </a:solidFill>
                <a:latin typeface="Calibri"/>
                <a:ea typeface="Calibri"/>
                <a:cs typeface="Calibri"/>
                <a:sym typeface="Calibri"/>
              </a:defRPr>
            </a:lvl7pPr>
            <a:lvl8pPr marL="0" marR="0" lvl="7" indent="0" algn="r" rtl="0">
              <a:spcBef>
                <a:spcPts val="0"/>
              </a:spcBef>
              <a:buNone/>
              <a:defRPr sz="5760" b="0" i="0" u="none" strike="noStrike" cap="none">
                <a:solidFill>
                  <a:srgbClr val="888888"/>
                </a:solidFill>
                <a:latin typeface="Calibri"/>
                <a:ea typeface="Calibri"/>
                <a:cs typeface="Calibri"/>
                <a:sym typeface="Calibri"/>
              </a:defRPr>
            </a:lvl8pPr>
            <a:lvl9pPr marL="0" marR="0" lvl="8" indent="0" algn="r" rtl="0">
              <a:spcBef>
                <a:spcPts val="0"/>
              </a:spcBef>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grpSp>
        <p:nvGrpSpPr>
          <p:cNvPr id="15" name="Google Shape;15;p2"/>
          <p:cNvGrpSpPr/>
          <p:nvPr/>
        </p:nvGrpSpPr>
        <p:grpSpPr>
          <a:xfrm>
            <a:off x="0" y="30120401"/>
            <a:ext cx="43891200" cy="2798000"/>
            <a:chOff x="0" y="30120401"/>
            <a:chExt cx="43891200" cy="2798000"/>
          </a:xfrm>
        </p:grpSpPr>
        <p:sp>
          <p:nvSpPr>
            <p:cNvPr id="16" name="Google Shape;16;p2"/>
            <p:cNvSpPr/>
            <p:nvPr/>
          </p:nvSpPr>
          <p:spPr>
            <a:xfrm>
              <a:off x="0" y="30120401"/>
              <a:ext cx="43891200" cy="279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7258" b="0" i="0" u="none" strike="noStrike" cap="none">
                <a:solidFill>
                  <a:schemeClr val="accent2"/>
                </a:solidFill>
                <a:latin typeface="Calibri"/>
                <a:ea typeface="Calibri"/>
                <a:cs typeface="Calibri"/>
                <a:sym typeface="Calibri"/>
              </a:endParaRPr>
            </a:p>
          </p:txBody>
        </p:sp>
        <p:pic>
          <p:nvPicPr>
            <p:cNvPr id="17" name="Google Shape;17;p2"/>
            <p:cNvPicPr preferRelativeResize="0"/>
            <p:nvPr/>
          </p:nvPicPr>
          <p:blipFill rotWithShape="1">
            <a:blip r:embed="rId13">
              <a:alphaModFix/>
            </a:blip>
            <a:srcRect/>
            <a:stretch/>
          </p:blipFill>
          <p:spPr>
            <a:xfrm>
              <a:off x="27363615" y="30387613"/>
              <a:ext cx="8813800" cy="2263576"/>
            </a:xfrm>
            <a:prstGeom prst="rect">
              <a:avLst/>
            </a:prstGeom>
            <a:noFill/>
            <a:ln>
              <a:noFill/>
            </a:ln>
          </p:spPr>
        </p:pic>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image" Target="../media/image2.jpg"/><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p:nvPr/>
        </p:nvSpPr>
        <p:spPr>
          <a:xfrm>
            <a:off x="533400" y="799010"/>
            <a:ext cx="42824400" cy="440116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0" b="1" i="0" u="none" strike="noStrike" cap="none" dirty="0">
                <a:solidFill>
                  <a:srgbClr val="81112B"/>
                </a:solidFill>
                <a:latin typeface="Calibri"/>
                <a:ea typeface="Calibri"/>
                <a:cs typeface="Calibri"/>
                <a:sym typeface="Calibri"/>
              </a:rPr>
              <a:t>An Amoxicillin Challenge Protocol for Inpatient </a:t>
            </a:r>
            <a:r>
              <a:rPr lang="en-US" sz="14000" b="1" dirty="0">
                <a:solidFill>
                  <a:srgbClr val="81112B"/>
                </a:solidFill>
                <a:latin typeface="Calibri"/>
                <a:ea typeface="Calibri"/>
                <a:cs typeface="Calibri"/>
                <a:sym typeface="Calibri"/>
              </a:rPr>
              <a:t>Penicillin Allergies</a:t>
            </a:r>
            <a:endParaRPr lang="en-US" dirty="0"/>
          </a:p>
        </p:txBody>
      </p:sp>
      <p:sp>
        <p:nvSpPr>
          <p:cNvPr id="93" name="Google Shape;93;p1"/>
          <p:cNvSpPr txBox="1"/>
          <p:nvPr/>
        </p:nvSpPr>
        <p:spPr>
          <a:xfrm>
            <a:off x="1320800" y="6789075"/>
            <a:ext cx="16205200" cy="8956258"/>
          </a:xfrm>
          <a:prstGeom prst="rect">
            <a:avLst/>
          </a:prstGeom>
          <a:noFill/>
          <a:ln>
            <a:noFill/>
          </a:ln>
        </p:spPr>
        <p:txBody>
          <a:bodyPr spcFirstLastPara="1" wrap="square" lIns="91425" tIns="45700" rIns="91425" bIns="45700" anchor="t" anchorCtr="0">
            <a:spAutoFit/>
          </a:bodyPr>
          <a:lstStyle/>
          <a:p>
            <a:pPr marL="457200" indent="-457200">
              <a:buFont typeface="Arial" panose="020B0604020202020204" pitchFamily="34" charset="0"/>
              <a:buChar char="•"/>
            </a:pPr>
            <a:r>
              <a:rPr lang="en-US" sz="3200" b="0" i="0" u="none" strike="noStrike" cap="none" dirty="0">
                <a:solidFill>
                  <a:schemeClr val="dk1"/>
                </a:solidFill>
                <a:latin typeface="Calibri"/>
                <a:ea typeface="Calibri"/>
                <a:cs typeface="Calibri"/>
                <a:sym typeface="Calibri"/>
              </a:rPr>
              <a:t>Penicillin-based antibiotics ar</a:t>
            </a:r>
            <a:r>
              <a:rPr lang="en-US" sz="3200" dirty="0">
                <a:solidFill>
                  <a:schemeClr val="dk1"/>
                </a:solidFill>
                <a:latin typeface="Calibri"/>
                <a:ea typeface="Calibri"/>
                <a:cs typeface="Calibri"/>
                <a:sym typeface="Calibri"/>
              </a:rPr>
              <a:t>e some of the most commonly used first-line antimicrobials for numerous indications. These antibiotics include: penicillin, nafcillin, oxacillin, flucloxacillin, dicloxacillin, amoxicillin, ampicillin, and piperacillin.</a:t>
            </a:r>
          </a:p>
          <a:p>
            <a:pPr marL="457200" indent="-457200">
              <a:buFont typeface="Arial" panose="020B0604020202020204" pitchFamily="34" charset="0"/>
              <a:buChar char="•"/>
            </a:pPr>
            <a:endParaRPr lang="en-US" sz="3200" dirty="0">
              <a:solidFill>
                <a:schemeClr val="dk1"/>
              </a:solidFill>
              <a:latin typeface="Calibri"/>
              <a:ea typeface="Calibri"/>
              <a:cs typeface="Calibri"/>
              <a:sym typeface="Calibri"/>
            </a:endParaRPr>
          </a:p>
          <a:p>
            <a:pPr marL="457200" indent="-457200">
              <a:buFont typeface="Arial" panose="020B0604020202020204" pitchFamily="34" charset="0"/>
              <a:buChar char="•"/>
            </a:pPr>
            <a:r>
              <a:rPr lang="en-US" sz="3200" dirty="0">
                <a:solidFill>
                  <a:schemeClr val="dk1"/>
                </a:solidFill>
                <a:latin typeface="Calibri"/>
                <a:ea typeface="Calibri"/>
                <a:cs typeface="Calibri"/>
                <a:sym typeface="Calibri"/>
              </a:rPr>
              <a:t>~32 million people in the U.S. have a documented penicillin allergy with the most commonly documented reactions being: unknown, rash, hives, and gastrointestinal side effects.  Most of these reactions are documented to have occurred greater than 10 years prior [1].</a:t>
            </a:r>
          </a:p>
          <a:p>
            <a:pPr marL="457200" indent="-457200">
              <a:buFont typeface="Arial" panose="020B0604020202020204" pitchFamily="34" charset="0"/>
              <a:buChar char="•"/>
            </a:pPr>
            <a:endParaRPr lang="en-US" sz="3200" dirty="0">
              <a:solidFill>
                <a:schemeClr val="dk1"/>
              </a:solidFill>
              <a:latin typeface="Calibri"/>
              <a:ea typeface="Calibri"/>
              <a:cs typeface="Calibri"/>
              <a:sym typeface="Calibri"/>
            </a:endParaRPr>
          </a:p>
          <a:p>
            <a:pPr marL="457200" indent="-457200">
              <a:buFont typeface="Arial" panose="020B0604020202020204" pitchFamily="34" charset="0"/>
              <a:buChar char="•"/>
            </a:pPr>
            <a:r>
              <a:rPr lang="en-US" sz="3200" dirty="0">
                <a:solidFill>
                  <a:schemeClr val="dk1"/>
                </a:solidFill>
                <a:latin typeface="Calibri"/>
                <a:ea typeface="Calibri"/>
                <a:cs typeface="Calibri"/>
                <a:sym typeface="Calibri"/>
              </a:rPr>
              <a:t>&gt;95% of patients with a documented non-severe penicillin allergy are tolerant [1].</a:t>
            </a:r>
          </a:p>
          <a:p>
            <a:pPr marL="457200" indent="-457200">
              <a:buFont typeface="Arial" panose="020B0604020202020204" pitchFamily="34" charset="0"/>
              <a:buChar char="•"/>
            </a:pPr>
            <a:endParaRPr lang="en-US" sz="3200" dirty="0">
              <a:solidFill>
                <a:schemeClr val="dk1"/>
              </a:solidFill>
              <a:latin typeface="Calibri"/>
              <a:ea typeface="Calibri"/>
              <a:cs typeface="Calibri"/>
              <a:sym typeface="Calibri"/>
            </a:endParaRPr>
          </a:p>
          <a:p>
            <a:pPr marL="457200" lvl="1" indent="-457200">
              <a:buFont typeface="Arial" panose="020B0604020202020204" pitchFamily="34" charset="0"/>
              <a:buChar char="•"/>
            </a:pPr>
            <a:r>
              <a:rPr lang="en-US" sz="3200" dirty="0">
                <a:solidFill>
                  <a:schemeClr val="dk1"/>
                </a:solidFill>
                <a:latin typeface="Calibri"/>
                <a:ea typeface="Calibri"/>
                <a:cs typeface="Calibri"/>
                <a:sym typeface="Calibri"/>
              </a:rPr>
              <a:t>80% of </a:t>
            </a:r>
            <a:r>
              <a:rPr lang="en-US" sz="3200" dirty="0" err="1">
                <a:solidFill>
                  <a:schemeClr val="dk1"/>
                </a:solidFill>
                <a:latin typeface="Calibri"/>
                <a:ea typeface="Calibri"/>
                <a:cs typeface="Calibri"/>
                <a:sym typeface="Calibri"/>
              </a:rPr>
              <a:t>IgE</a:t>
            </a:r>
            <a:r>
              <a:rPr lang="en-US" sz="3200" dirty="0">
                <a:solidFill>
                  <a:schemeClr val="dk1"/>
                </a:solidFill>
                <a:latin typeface="Calibri"/>
                <a:ea typeface="Calibri"/>
                <a:cs typeface="Calibri"/>
                <a:sym typeface="Calibri"/>
              </a:rPr>
              <a:t> mediated penicillin allergies wane over 10 years and patients become tolerant [1].</a:t>
            </a:r>
          </a:p>
          <a:p>
            <a:endParaRPr lang="en-US" sz="3200" dirty="0">
              <a:solidFill>
                <a:schemeClr val="dk1"/>
              </a:solidFill>
              <a:latin typeface="Calibri"/>
              <a:ea typeface="Calibri"/>
              <a:cs typeface="Calibri"/>
              <a:sym typeface="Calibri"/>
            </a:endParaRPr>
          </a:p>
          <a:p>
            <a:pPr marL="457200" indent="-457200">
              <a:buFont typeface="Arial" panose="020B0604020202020204" pitchFamily="34" charset="0"/>
              <a:buChar char="•"/>
            </a:pPr>
            <a:r>
              <a:rPr lang="en-US" sz="3200" u="sng" dirty="0">
                <a:solidFill>
                  <a:schemeClr val="dk1"/>
                </a:solidFill>
                <a:latin typeface="Calibri"/>
                <a:ea typeface="Calibri"/>
                <a:cs typeface="Calibri"/>
                <a:sym typeface="Calibri"/>
              </a:rPr>
              <a:t>Objective:</a:t>
            </a:r>
            <a:r>
              <a:rPr lang="en-US" sz="3200" dirty="0">
                <a:solidFill>
                  <a:schemeClr val="dk1"/>
                </a:solidFill>
                <a:latin typeface="Calibri"/>
                <a:ea typeface="Calibri"/>
                <a:cs typeface="Calibri"/>
                <a:sym typeface="Calibri"/>
              </a:rPr>
              <a:t> To identify low risk, non-severe penicillin allergic patients at the Minneapolis VA and challenge the continued accuracy of their allergy with a one time dose of oral amoxicillin 500mg. </a:t>
            </a:r>
          </a:p>
          <a:p>
            <a:pPr marL="457200" indent="-457200">
              <a:buFont typeface="Arial" panose="020B0604020202020204" pitchFamily="34" charset="0"/>
              <a:buChar char="•"/>
            </a:pPr>
            <a:endParaRPr lang="en-US" sz="3200" dirty="0">
              <a:solidFill>
                <a:schemeClr val="dk1"/>
              </a:solidFill>
              <a:latin typeface="Calibri"/>
              <a:ea typeface="Calibri"/>
              <a:cs typeface="Calibri"/>
              <a:sym typeface="Calibri"/>
            </a:endParaRPr>
          </a:p>
          <a:p>
            <a:pPr marL="457200" indent="-457200">
              <a:buFont typeface="Arial" panose="020B0604020202020204" pitchFamily="34" charset="0"/>
              <a:buChar char="•"/>
            </a:pPr>
            <a:endParaRPr lang="en-US" sz="3200" dirty="0">
              <a:solidFill>
                <a:schemeClr val="dk1"/>
              </a:solidFill>
              <a:latin typeface="Calibri"/>
              <a:ea typeface="Calibri"/>
              <a:cs typeface="Calibri"/>
              <a:sym typeface="Calibri"/>
            </a:endParaRPr>
          </a:p>
          <a:p>
            <a:endParaRPr lang="en-US" sz="3200" dirty="0">
              <a:solidFill>
                <a:schemeClr val="dk1"/>
              </a:solidFill>
              <a:latin typeface="Calibri"/>
              <a:ea typeface="Calibri"/>
              <a:cs typeface="Calibri"/>
              <a:sym typeface="Calibri"/>
            </a:endParaRPr>
          </a:p>
        </p:txBody>
      </p:sp>
      <p:sp>
        <p:nvSpPr>
          <p:cNvPr id="94" name="Google Shape;94;p1"/>
          <p:cNvSpPr txBox="1"/>
          <p:nvPr/>
        </p:nvSpPr>
        <p:spPr>
          <a:xfrm>
            <a:off x="533400" y="4969341"/>
            <a:ext cx="42824400"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dirty="0">
                <a:solidFill>
                  <a:schemeClr val="dk1"/>
                </a:solidFill>
                <a:latin typeface="Calibri"/>
                <a:ea typeface="Calibri"/>
                <a:cs typeface="Calibri"/>
                <a:sym typeface="Calibri"/>
              </a:rPr>
              <a:t>Michael J. Davis, DO, MPH, Eric </a:t>
            </a:r>
            <a:r>
              <a:rPr lang="en-US" sz="6000" dirty="0" err="1">
                <a:solidFill>
                  <a:schemeClr val="dk1"/>
                </a:solidFill>
                <a:latin typeface="Calibri"/>
                <a:ea typeface="Calibri"/>
                <a:cs typeface="Calibri"/>
                <a:sym typeface="Calibri"/>
              </a:rPr>
              <a:t>Geurkink</a:t>
            </a:r>
            <a:r>
              <a:rPr lang="en-US" sz="6000" dirty="0">
                <a:solidFill>
                  <a:schemeClr val="dk1"/>
                </a:solidFill>
                <a:latin typeface="Calibri"/>
                <a:ea typeface="Calibri"/>
                <a:cs typeface="Calibri"/>
                <a:sym typeface="Calibri"/>
              </a:rPr>
              <a:t> PharmD, and Muthu Narayan, DO</a:t>
            </a:r>
            <a:endParaRPr sz="7200" dirty="0">
              <a:solidFill>
                <a:schemeClr val="dk1"/>
              </a:solidFill>
              <a:latin typeface="Calibri"/>
              <a:ea typeface="Calibri"/>
              <a:cs typeface="Calibri"/>
              <a:sym typeface="Calibri"/>
            </a:endParaRPr>
          </a:p>
        </p:txBody>
      </p:sp>
      <p:sp>
        <p:nvSpPr>
          <p:cNvPr id="95" name="Google Shape;95;p1"/>
          <p:cNvSpPr txBox="1"/>
          <p:nvPr/>
        </p:nvSpPr>
        <p:spPr>
          <a:xfrm>
            <a:off x="1320800" y="5854174"/>
            <a:ext cx="4185138"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Introduction</a:t>
            </a:r>
            <a:endParaRPr/>
          </a:p>
        </p:txBody>
      </p:sp>
      <p:sp>
        <p:nvSpPr>
          <p:cNvPr id="96" name="Google Shape;96;p1"/>
          <p:cNvSpPr txBox="1"/>
          <p:nvPr/>
        </p:nvSpPr>
        <p:spPr>
          <a:xfrm>
            <a:off x="1320800" y="15197316"/>
            <a:ext cx="16205200" cy="6001603"/>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Font typeface="Arial" panose="020B0604020202020204" pitchFamily="34" charset="0"/>
              <a:buChar char="•"/>
            </a:pPr>
            <a:r>
              <a:rPr lang="en-US" sz="3200" dirty="0">
                <a:solidFill>
                  <a:schemeClr val="dk1"/>
                </a:solidFill>
                <a:latin typeface="Calibri"/>
                <a:ea typeface="Calibri"/>
                <a:cs typeface="Calibri"/>
                <a:sym typeface="Calibri"/>
              </a:rPr>
              <a:t>Penicillin allergic patients were identified after being admitted to the hospital through </a:t>
            </a:r>
            <a:r>
              <a:rPr lang="en-US" sz="3200" dirty="0" err="1">
                <a:solidFill>
                  <a:schemeClr val="dk1"/>
                </a:solidFill>
                <a:latin typeface="Calibri"/>
                <a:ea typeface="Calibri"/>
                <a:cs typeface="Calibri"/>
                <a:sym typeface="Calibri"/>
              </a:rPr>
              <a:t>Theradoc</a:t>
            </a:r>
            <a:r>
              <a:rPr lang="en-US" sz="3200" dirty="0">
                <a:solidFill>
                  <a:schemeClr val="dk1"/>
                </a:solidFill>
                <a:latin typeface="Calibri"/>
                <a:ea typeface="Calibri"/>
                <a:cs typeface="Calibri"/>
                <a:sym typeface="Calibri"/>
              </a:rPr>
              <a:t> during the time period of March 2022 – April 2023.  Following identification, patients were assessed via chart review and interview utilizing the algorithms below to identify whether they have a low risk, non-severe penicillin allergy.  Following clinical stability and verbal consent, patients were challenged with 500mg of amoxicillin while inpatient or had outpatient testing arranged.  Following amoxicillin challenge, patients were monitored for 1 hour for allergic response and were assessed the subsequent day for possible delayed reactions.  If no allergic response was observed, then the penicillin allergy was removed from the chart. </a:t>
            </a:r>
          </a:p>
          <a:p>
            <a:pPr marL="457200" marR="0" lvl="0" indent="-457200" algn="l" rtl="0">
              <a:spcBef>
                <a:spcPts val="0"/>
              </a:spcBef>
              <a:spcAft>
                <a:spcPts val="0"/>
              </a:spcAft>
              <a:buFont typeface="Arial" panose="020B0604020202020204" pitchFamily="34" charset="0"/>
              <a:buChar char="•"/>
            </a:pPr>
            <a:endParaRPr lang="en-US" sz="3200" dirty="0">
              <a:solidFill>
                <a:schemeClr val="dk1"/>
              </a:solidFill>
              <a:latin typeface="Calibri"/>
              <a:ea typeface="Calibri"/>
              <a:cs typeface="Calibri"/>
              <a:sym typeface="Calibri"/>
            </a:endParaRPr>
          </a:p>
          <a:p>
            <a:pPr marR="0" lvl="0" algn="l" rtl="0">
              <a:spcBef>
                <a:spcPts val="0"/>
              </a:spcBef>
              <a:spcAft>
                <a:spcPts val="0"/>
              </a:spcAft>
            </a:pPr>
            <a:endParaRPr lang="en-US" sz="3200" dirty="0">
              <a:solidFill>
                <a:schemeClr val="dk1"/>
              </a:solidFill>
              <a:latin typeface="Calibri"/>
              <a:ea typeface="Calibri"/>
              <a:cs typeface="Calibri"/>
              <a:sym typeface="Calibri"/>
            </a:endParaRPr>
          </a:p>
          <a:p>
            <a:pPr marL="457200" marR="0" lvl="0" indent="-457200" algn="l" rtl="0">
              <a:spcBef>
                <a:spcPts val="0"/>
              </a:spcBef>
              <a:spcAft>
                <a:spcPts val="0"/>
              </a:spcAft>
              <a:buFont typeface="Arial" panose="020B0604020202020204" pitchFamily="34" charset="0"/>
              <a:buChar char="•"/>
            </a:pPr>
            <a:endParaRPr sz="3200" dirty="0">
              <a:solidFill>
                <a:schemeClr val="dk1"/>
              </a:solidFill>
              <a:latin typeface="Calibri"/>
              <a:ea typeface="Calibri"/>
              <a:cs typeface="Calibri"/>
              <a:sym typeface="Calibri"/>
            </a:endParaRPr>
          </a:p>
        </p:txBody>
      </p:sp>
      <p:sp>
        <p:nvSpPr>
          <p:cNvPr id="97" name="Google Shape;97;p1"/>
          <p:cNvSpPr txBox="1"/>
          <p:nvPr/>
        </p:nvSpPr>
        <p:spPr>
          <a:xfrm>
            <a:off x="1320800" y="14048208"/>
            <a:ext cx="4185138"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1" dirty="0">
                <a:solidFill>
                  <a:schemeClr val="dk1"/>
                </a:solidFill>
                <a:latin typeface="Calibri"/>
                <a:ea typeface="Calibri"/>
                <a:cs typeface="Calibri"/>
                <a:sym typeface="Calibri"/>
              </a:rPr>
              <a:t>Methodology</a:t>
            </a:r>
            <a:endParaRPr dirty="0"/>
          </a:p>
        </p:txBody>
      </p:sp>
      <p:sp>
        <p:nvSpPr>
          <p:cNvPr id="99" name="Google Shape;99;p1"/>
          <p:cNvSpPr txBox="1"/>
          <p:nvPr/>
        </p:nvSpPr>
        <p:spPr>
          <a:xfrm>
            <a:off x="20699249" y="9876576"/>
            <a:ext cx="5762008"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1" dirty="0">
                <a:solidFill>
                  <a:schemeClr val="dk1"/>
                </a:solidFill>
                <a:latin typeface="Calibri"/>
                <a:ea typeface="Calibri"/>
                <a:cs typeface="Calibri"/>
                <a:sym typeface="Calibri"/>
              </a:rPr>
              <a:t>Results</a:t>
            </a:r>
            <a:endParaRPr dirty="0"/>
          </a:p>
        </p:txBody>
      </p:sp>
      <p:sp>
        <p:nvSpPr>
          <p:cNvPr id="100" name="Google Shape;100;p1"/>
          <p:cNvSpPr txBox="1"/>
          <p:nvPr/>
        </p:nvSpPr>
        <p:spPr>
          <a:xfrm>
            <a:off x="20615030" y="24081234"/>
            <a:ext cx="22310970" cy="4524275"/>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Font typeface="Arial" panose="020B0604020202020204" pitchFamily="34" charset="0"/>
              <a:buChar char="•"/>
            </a:pPr>
            <a:r>
              <a:rPr lang="en-US" sz="3200" dirty="0">
                <a:solidFill>
                  <a:schemeClr val="dk1"/>
                </a:solidFill>
                <a:latin typeface="Calibri"/>
                <a:cs typeface="Calibri"/>
                <a:sym typeface="Calibri"/>
              </a:rPr>
              <a:t>Documented penicillin allergies are prevalent throughout healthcare systems with most allergies being documented over 10 years prior with non-severe symptoms.</a:t>
            </a:r>
          </a:p>
          <a:p>
            <a:pPr marL="457200" marR="0" lvl="0" indent="-457200" algn="l" rtl="0">
              <a:spcBef>
                <a:spcPts val="0"/>
              </a:spcBef>
              <a:spcAft>
                <a:spcPts val="0"/>
              </a:spcAft>
              <a:buFont typeface="Arial" panose="020B0604020202020204" pitchFamily="34" charset="0"/>
              <a:buChar char="•"/>
            </a:pPr>
            <a:endParaRPr lang="en-US" sz="3200" dirty="0">
              <a:solidFill>
                <a:schemeClr val="dk1"/>
              </a:solidFill>
              <a:latin typeface="Calibri"/>
              <a:cs typeface="Calibri"/>
              <a:sym typeface="Calibri"/>
            </a:endParaRPr>
          </a:p>
          <a:p>
            <a:pPr marL="457200" marR="0" lvl="0" indent="-457200" algn="l" rtl="0">
              <a:spcBef>
                <a:spcPts val="0"/>
              </a:spcBef>
              <a:spcAft>
                <a:spcPts val="0"/>
              </a:spcAft>
              <a:buFont typeface="Arial" panose="020B0604020202020204" pitchFamily="34" charset="0"/>
              <a:buChar char="•"/>
            </a:pPr>
            <a:r>
              <a:rPr lang="en-US" sz="3200" dirty="0">
                <a:solidFill>
                  <a:schemeClr val="dk1"/>
                </a:solidFill>
                <a:latin typeface="Calibri"/>
                <a:cs typeface="Calibri"/>
                <a:sym typeface="Calibri"/>
              </a:rPr>
              <a:t>Oral amoxicillin challenges offer a quick, safe, and effective mechanism to reassess low-risk, non-severe penicillin allergies in systems where allergist services are limited.</a:t>
            </a:r>
          </a:p>
          <a:p>
            <a:pPr marL="457200" marR="0" lvl="0" indent="-457200" algn="l" rtl="0">
              <a:spcBef>
                <a:spcPts val="0"/>
              </a:spcBef>
              <a:spcAft>
                <a:spcPts val="0"/>
              </a:spcAft>
              <a:buFont typeface="Arial" panose="020B0604020202020204" pitchFamily="34" charset="0"/>
              <a:buChar char="•"/>
            </a:pPr>
            <a:endParaRPr lang="en-US" sz="3200" dirty="0">
              <a:solidFill>
                <a:schemeClr val="dk1"/>
              </a:solidFill>
              <a:latin typeface="Calibri"/>
              <a:cs typeface="Calibri"/>
              <a:sym typeface="Calibri"/>
            </a:endParaRPr>
          </a:p>
          <a:p>
            <a:pPr marL="457200" marR="0" lvl="0" indent="-457200" algn="l" rtl="0">
              <a:spcBef>
                <a:spcPts val="0"/>
              </a:spcBef>
              <a:spcAft>
                <a:spcPts val="0"/>
              </a:spcAft>
              <a:buFont typeface="Arial" panose="020B0604020202020204" pitchFamily="34" charset="0"/>
              <a:buChar char="•"/>
            </a:pPr>
            <a:r>
              <a:rPr lang="en-US" sz="3200" dirty="0">
                <a:solidFill>
                  <a:schemeClr val="dk1"/>
                </a:solidFill>
                <a:latin typeface="Calibri"/>
                <a:cs typeface="Calibri"/>
                <a:sym typeface="Calibri"/>
              </a:rPr>
              <a:t>The identification and resolution of no longer accurate penicillin allergies allows for more narrow, first-line antimicrobials to be used and decreases the reliance on more broad and toxic second-line antimicrobials.</a:t>
            </a:r>
            <a:endParaRPr dirty="0"/>
          </a:p>
          <a:p>
            <a:pPr marL="0" marR="0" lvl="0" indent="0" algn="l" rtl="0">
              <a:spcBef>
                <a:spcPts val="0"/>
              </a:spcBef>
              <a:spcAft>
                <a:spcPts val="0"/>
              </a:spcAft>
              <a:buNone/>
            </a:pPr>
            <a:endParaRPr sz="3200" dirty="0">
              <a:solidFill>
                <a:schemeClr val="dk1"/>
              </a:solidFill>
              <a:latin typeface="Calibri"/>
              <a:ea typeface="Calibri"/>
              <a:cs typeface="Calibri"/>
              <a:sym typeface="Calibri"/>
            </a:endParaRPr>
          </a:p>
        </p:txBody>
      </p:sp>
      <p:sp>
        <p:nvSpPr>
          <p:cNvPr id="101" name="Google Shape;101;p1"/>
          <p:cNvSpPr txBox="1"/>
          <p:nvPr/>
        </p:nvSpPr>
        <p:spPr>
          <a:xfrm>
            <a:off x="20615030" y="23067086"/>
            <a:ext cx="16205200"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1" dirty="0">
                <a:solidFill>
                  <a:schemeClr val="dk1"/>
                </a:solidFill>
                <a:latin typeface="Calibri"/>
                <a:ea typeface="Calibri"/>
                <a:cs typeface="Calibri"/>
                <a:sym typeface="Calibri"/>
              </a:rPr>
              <a:t>Conclusion/Discussion</a:t>
            </a:r>
            <a:endParaRPr dirty="0"/>
          </a:p>
        </p:txBody>
      </p:sp>
      <p:graphicFrame>
        <p:nvGraphicFramePr>
          <p:cNvPr id="2" name="Table 2">
            <a:extLst>
              <a:ext uri="{FF2B5EF4-FFF2-40B4-BE49-F238E27FC236}">
                <a16:creationId xmlns:a16="http://schemas.microsoft.com/office/drawing/2014/main" id="{AA36BA02-7E3F-BA21-0020-3C27517F28AF}"/>
              </a:ext>
            </a:extLst>
          </p:cNvPr>
          <p:cNvGraphicFramePr>
            <a:graphicFrameLocks noGrp="1"/>
          </p:cNvGraphicFramePr>
          <p:nvPr>
            <p:extLst>
              <p:ext uri="{D42A27DB-BD31-4B8C-83A1-F6EECF244321}">
                <p14:modId xmlns:p14="http://schemas.microsoft.com/office/powerpoint/2010/main" val="1601475995"/>
              </p:ext>
            </p:extLst>
          </p:nvPr>
        </p:nvGraphicFramePr>
        <p:xfrm>
          <a:off x="20615030" y="10890724"/>
          <a:ext cx="9175160" cy="11567513"/>
        </p:xfrm>
        <a:graphic>
          <a:graphicData uri="http://schemas.openxmlformats.org/drawingml/2006/table">
            <a:tbl>
              <a:tblPr firstRow="1" bandRow="1">
                <a:tableStyleId>{5C22544A-7EE6-4342-B048-85BDC9FD1C3A}</a:tableStyleId>
              </a:tblPr>
              <a:tblGrid>
                <a:gridCol w="4587580">
                  <a:extLst>
                    <a:ext uri="{9D8B030D-6E8A-4147-A177-3AD203B41FA5}">
                      <a16:colId xmlns:a16="http://schemas.microsoft.com/office/drawing/2014/main" val="12985466"/>
                    </a:ext>
                  </a:extLst>
                </a:gridCol>
                <a:gridCol w="4587580">
                  <a:extLst>
                    <a:ext uri="{9D8B030D-6E8A-4147-A177-3AD203B41FA5}">
                      <a16:colId xmlns:a16="http://schemas.microsoft.com/office/drawing/2014/main" val="1760104462"/>
                    </a:ext>
                  </a:extLst>
                </a:gridCol>
              </a:tblGrid>
              <a:tr h="1136607">
                <a:tc>
                  <a:txBody>
                    <a:bodyPr/>
                    <a:lstStyle/>
                    <a:p>
                      <a:pPr algn="ctr"/>
                      <a:r>
                        <a:rPr lang="en-US" sz="4000" dirty="0"/>
                        <a:t>Historical reactions</a:t>
                      </a:r>
                    </a:p>
                  </a:txBody>
                  <a:tcPr anchor="ctr"/>
                </a:tc>
                <a:tc>
                  <a:txBody>
                    <a:bodyPr/>
                    <a:lstStyle/>
                    <a:p>
                      <a:pPr algn="ctr"/>
                      <a:r>
                        <a:rPr lang="en-US" sz="4000" dirty="0"/>
                        <a:t>Number</a:t>
                      </a:r>
                    </a:p>
                  </a:txBody>
                  <a:tcPr anchor="ctr"/>
                </a:tc>
                <a:extLst>
                  <a:ext uri="{0D108BD9-81ED-4DB2-BD59-A6C34878D82A}">
                    <a16:rowId xmlns:a16="http://schemas.microsoft.com/office/drawing/2014/main" val="1430715964"/>
                  </a:ext>
                </a:extLst>
              </a:tr>
              <a:tr h="982057">
                <a:tc>
                  <a:txBody>
                    <a:bodyPr/>
                    <a:lstStyle/>
                    <a:p>
                      <a:pPr algn="ctr"/>
                      <a:r>
                        <a:rPr lang="en-US" sz="4000" dirty="0"/>
                        <a:t>Rash/hives</a:t>
                      </a:r>
                    </a:p>
                  </a:txBody>
                  <a:tcPr anchor="ctr"/>
                </a:tc>
                <a:tc>
                  <a:txBody>
                    <a:bodyPr/>
                    <a:lstStyle/>
                    <a:p>
                      <a:pPr algn="ctr"/>
                      <a:r>
                        <a:rPr lang="en-US" sz="4000" dirty="0"/>
                        <a:t>78</a:t>
                      </a:r>
                    </a:p>
                  </a:txBody>
                  <a:tcPr anchor="ctr"/>
                </a:tc>
                <a:extLst>
                  <a:ext uri="{0D108BD9-81ED-4DB2-BD59-A6C34878D82A}">
                    <a16:rowId xmlns:a16="http://schemas.microsoft.com/office/drawing/2014/main" val="4072763217"/>
                  </a:ext>
                </a:extLst>
              </a:tr>
              <a:tr h="1089777">
                <a:tc>
                  <a:txBody>
                    <a:bodyPr/>
                    <a:lstStyle/>
                    <a:p>
                      <a:pPr algn="ctr"/>
                      <a:r>
                        <a:rPr lang="en-US" sz="4000" dirty="0"/>
                        <a:t>Unknown</a:t>
                      </a:r>
                    </a:p>
                  </a:txBody>
                  <a:tcPr anchor="ctr"/>
                </a:tc>
                <a:tc>
                  <a:txBody>
                    <a:bodyPr/>
                    <a:lstStyle/>
                    <a:p>
                      <a:pPr algn="ctr"/>
                      <a:r>
                        <a:rPr lang="en-US" sz="4000" dirty="0"/>
                        <a:t>45</a:t>
                      </a:r>
                    </a:p>
                  </a:txBody>
                  <a:tcPr anchor="ctr"/>
                </a:tc>
                <a:extLst>
                  <a:ext uri="{0D108BD9-81ED-4DB2-BD59-A6C34878D82A}">
                    <a16:rowId xmlns:a16="http://schemas.microsoft.com/office/drawing/2014/main" val="4131632011"/>
                  </a:ext>
                </a:extLst>
              </a:tr>
              <a:tr h="982057">
                <a:tc>
                  <a:txBody>
                    <a:bodyPr/>
                    <a:lstStyle/>
                    <a:p>
                      <a:pPr algn="ctr"/>
                      <a:r>
                        <a:rPr lang="en-US" sz="4000" dirty="0"/>
                        <a:t>Angioedema</a:t>
                      </a:r>
                    </a:p>
                  </a:txBody>
                  <a:tcPr anchor="ctr"/>
                </a:tc>
                <a:tc>
                  <a:txBody>
                    <a:bodyPr/>
                    <a:lstStyle/>
                    <a:p>
                      <a:pPr algn="ctr"/>
                      <a:r>
                        <a:rPr lang="en-US" sz="4000" dirty="0"/>
                        <a:t>11</a:t>
                      </a:r>
                    </a:p>
                  </a:txBody>
                  <a:tcPr anchor="ctr"/>
                </a:tc>
                <a:extLst>
                  <a:ext uri="{0D108BD9-81ED-4DB2-BD59-A6C34878D82A}">
                    <a16:rowId xmlns:a16="http://schemas.microsoft.com/office/drawing/2014/main" val="2657276971"/>
                  </a:ext>
                </a:extLst>
              </a:tr>
              <a:tr h="982057">
                <a:tc>
                  <a:txBody>
                    <a:bodyPr/>
                    <a:lstStyle/>
                    <a:p>
                      <a:pPr algn="ctr"/>
                      <a:r>
                        <a:rPr lang="en-US" sz="4000" dirty="0"/>
                        <a:t>Anaphylaxis</a:t>
                      </a:r>
                    </a:p>
                  </a:txBody>
                  <a:tcPr anchor="ctr"/>
                </a:tc>
                <a:tc>
                  <a:txBody>
                    <a:bodyPr/>
                    <a:lstStyle/>
                    <a:p>
                      <a:pPr algn="ctr"/>
                      <a:r>
                        <a:rPr lang="en-US" sz="4000" dirty="0"/>
                        <a:t>9</a:t>
                      </a:r>
                    </a:p>
                  </a:txBody>
                  <a:tcPr anchor="ctr"/>
                </a:tc>
                <a:extLst>
                  <a:ext uri="{0D108BD9-81ED-4DB2-BD59-A6C34878D82A}">
                    <a16:rowId xmlns:a16="http://schemas.microsoft.com/office/drawing/2014/main" val="1927428479"/>
                  </a:ext>
                </a:extLst>
              </a:tr>
              <a:tr h="1116358">
                <a:tc>
                  <a:txBody>
                    <a:bodyPr/>
                    <a:lstStyle/>
                    <a:p>
                      <a:pPr algn="ctr"/>
                      <a:r>
                        <a:rPr lang="en-US" sz="4000" dirty="0"/>
                        <a:t>Nausea/Abdominal discomfort</a:t>
                      </a:r>
                    </a:p>
                  </a:txBody>
                  <a:tcPr anchor="ctr"/>
                </a:tc>
                <a:tc>
                  <a:txBody>
                    <a:bodyPr/>
                    <a:lstStyle/>
                    <a:p>
                      <a:pPr algn="ctr"/>
                      <a:r>
                        <a:rPr lang="en-US" sz="4000" dirty="0"/>
                        <a:t>9</a:t>
                      </a:r>
                    </a:p>
                  </a:txBody>
                  <a:tcPr anchor="ctr"/>
                </a:tc>
                <a:extLst>
                  <a:ext uri="{0D108BD9-81ED-4DB2-BD59-A6C34878D82A}">
                    <a16:rowId xmlns:a16="http://schemas.microsoft.com/office/drawing/2014/main" val="623586216"/>
                  </a:ext>
                </a:extLst>
              </a:tr>
              <a:tr h="982057">
                <a:tc>
                  <a:txBody>
                    <a:bodyPr/>
                    <a:lstStyle/>
                    <a:p>
                      <a:pPr algn="ctr"/>
                      <a:r>
                        <a:rPr lang="en-US" sz="4000" dirty="0"/>
                        <a:t>Pruritus</a:t>
                      </a:r>
                    </a:p>
                  </a:txBody>
                  <a:tcPr anchor="ctr"/>
                </a:tc>
                <a:tc>
                  <a:txBody>
                    <a:bodyPr/>
                    <a:lstStyle/>
                    <a:p>
                      <a:pPr algn="ctr"/>
                      <a:r>
                        <a:rPr lang="en-US" sz="4000" dirty="0"/>
                        <a:t>7</a:t>
                      </a:r>
                    </a:p>
                  </a:txBody>
                  <a:tcPr anchor="ctr"/>
                </a:tc>
                <a:extLst>
                  <a:ext uri="{0D108BD9-81ED-4DB2-BD59-A6C34878D82A}">
                    <a16:rowId xmlns:a16="http://schemas.microsoft.com/office/drawing/2014/main" val="2923500706"/>
                  </a:ext>
                </a:extLst>
              </a:tr>
              <a:tr h="982057">
                <a:tc>
                  <a:txBody>
                    <a:bodyPr/>
                    <a:lstStyle/>
                    <a:p>
                      <a:pPr algn="ctr"/>
                      <a:r>
                        <a:rPr lang="en-US" sz="4000" dirty="0"/>
                        <a:t>Edema</a:t>
                      </a:r>
                    </a:p>
                  </a:txBody>
                  <a:tcPr anchor="ctr"/>
                </a:tc>
                <a:tc>
                  <a:txBody>
                    <a:bodyPr/>
                    <a:lstStyle/>
                    <a:p>
                      <a:pPr algn="ctr"/>
                      <a:r>
                        <a:rPr lang="en-US" sz="4000" dirty="0"/>
                        <a:t>5</a:t>
                      </a:r>
                    </a:p>
                  </a:txBody>
                  <a:tcPr anchor="ctr"/>
                </a:tc>
                <a:extLst>
                  <a:ext uri="{0D108BD9-81ED-4DB2-BD59-A6C34878D82A}">
                    <a16:rowId xmlns:a16="http://schemas.microsoft.com/office/drawing/2014/main" val="2843269026"/>
                  </a:ext>
                </a:extLst>
              </a:tr>
              <a:tr h="982057">
                <a:tc>
                  <a:txBody>
                    <a:bodyPr/>
                    <a:lstStyle/>
                    <a:p>
                      <a:pPr algn="ctr"/>
                      <a:r>
                        <a:rPr lang="en-US" sz="4000" dirty="0"/>
                        <a:t>Seizure</a:t>
                      </a:r>
                    </a:p>
                  </a:txBody>
                  <a:tcPr anchor="ctr"/>
                </a:tc>
                <a:tc>
                  <a:txBody>
                    <a:bodyPr/>
                    <a:lstStyle/>
                    <a:p>
                      <a:pPr algn="ctr"/>
                      <a:r>
                        <a:rPr lang="en-US" sz="4000" dirty="0"/>
                        <a:t>1</a:t>
                      </a:r>
                    </a:p>
                  </a:txBody>
                  <a:tcPr anchor="ctr"/>
                </a:tc>
                <a:extLst>
                  <a:ext uri="{0D108BD9-81ED-4DB2-BD59-A6C34878D82A}">
                    <a16:rowId xmlns:a16="http://schemas.microsoft.com/office/drawing/2014/main" val="1598975357"/>
                  </a:ext>
                </a:extLst>
              </a:tr>
              <a:tr h="982057">
                <a:tc>
                  <a:txBody>
                    <a:bodyPr/>
                    <a:lstStyle/>
                    <a:p>
                      <a:pPr algn="ctr"/>
                      <a:r>
                        <a:rPr lang="en-US" sz="4000" dirty="0"/>
                        <a:t>Fever</a:t>
                      </a:r>
                    </a:p>
                  </a:txBody>
                  <a:tcPr anchor="ctr"/>
                </a:tc>
                <a:tc>
                  <a:txBody>
                    <a:bodyPr/>
                    <a:lstStyle/>
                    <a:p>
                      <a:pPr algn="ctr"/>
                      <a:r>
                        <a:rPr lang="en-US" sz="4000" dirty="0"/>
                        <a:t>1</a:t>
                      </a:r>
                    </a:p>
                  </a:txBody>
                  <a:tcPr anchor="ctr"/>
                </a:tc>
                <a:extLst>
                  <a:ext uri="{0D108BD9-81ED-4DB2-BD59-A6C34878D82A}">
                    <a16:rowId xmlns:a16="http://schemas.microsoft.com/office/drawing/2014/main" val="4225645674"/>
                  </a:ext>
                </a:extLst>
              </a:tr>
              <a:tr h="982057">
                <a:tc>
                  <a:txBody>
                    <a:bodyPr/>
                    <a:lstStyle/>
                    <a:p>
                      <a:pPr algn="ctr"/>
                      <a:r>
                        <a:rPr lang="en-US" sz="4000" dirty="0"/>
                        <a:t>Coma</a:t>
                      </a:r>
                    </a:p>
                  </a:txBody>
                  <a:tcPr anchor="ctr"/>
                </a:tc>
                <a:tc>
                  <a:txBody>
                    <a:bodyPr/>
                    <a:lstStyle/>
                    <a:p>
                      <a:pPr algn="ctr"/>
                      <a:r>
                        <a:rPr lang="en-US" sz="4000" dirty="0"/>
                        <a:t>1</a:t>
                      </a:r>
                    </a:p>
                  </a:txBody>
                  <a:tcPr anchor="ctr"/>
                </a:tc>
                <a:extLst>
                  <a:ext uri="{0D108BD9-81ED-4DB2-BD59-A6C34878D82A}">
                    <a16:rowId xmlns:a16="http://schemas.microsoft.com/office/drawing/2014/main" val="2800213982"/>
                  </a:ext>
                </a:extLst>
              </a:tr>
            </a:tbl>
          </a:graphicData>
        </a:graphic>
      </p:graphicFrame>
      <p:graphicFrame>
        <p:nvGraphicFramePr>
          <p:cNvPr id="3" name="Table 3">
            <a:extLst>
              <a:ext uri="{FF2B5EF4-FFF2-40B4-BE49-F238E27FC236}">
                <a16:creationId xmlns:a16="http://schemas.microsoft.com/office/drawing/2014/main" id="{D8B78739-367B-DAFA-3E6A-35840139369A}"/>
              </a:ext>
            </a:extLst>
          </p:cNvPr>
          <p:cNvGraphicFramePr>
            <a:graphicFrameLocks noGrp="1"/>
          </p:cNvGraphicFramePr>
          <p:nvPr>
            <p:extLst>
              <p:ext uri="{D42A27DB-BD31-4B8C-83A1-F6EECF244321}">
                <p14:modId xmlns:p14="http://schemas.microsoft.com/office/powerpoint/2010/main" val="4275848347"/>
              </p:ext>
            </p:extLst>
          </p:nvPr>
        </p:nvGraphicFramePr>
        <p:xfrm>
          <a:off x="31587828" y="10890724"/>
          <a:ext cx="10360272" cy="12561795"/>
        </p:xfrm>
        <a:graphic>
          <a:graphicData uri="http://schemas.openxmlformats.org/drawingml/2006/table">
            <a:tbl>
              <a:tblPr firstRow="1" bandRow="1">
                <a:tableStyleId>{5C22544A-7EE6-4342-B048-85BDC9FD1C3A}</a:tableStyleId>
              </a:tblPr>
              <a:tblGrid>
                <a:gridCol w="5180136">
                  <a:extLst>
                    <a:ext uri="{9D8B030D-6E8A-4147-A177-3AD203B41FA5}">
                      <a16:colId xmlns:a16="http://schemas.microsoft.com/office/drawing/2014/main" val="1081338012"/>
                    </a:ext>
                  </a:extLst>
                </a:gridCol>
                <a:gridCol w="5180136">
                  <a:extLst>
                    <a:ext uri="{9D8B030D-6E8A-4147-A177-3AD203B41FA5}">
                      <a16:colId xmlns:a16="http://schemas.microsoft.com/office/drawing/2014/main" val="1011745101"/>
                    </a:ext>
                  </a:extLst>
                </a:gridCol>
              </a:tblGrid>
              <a:tr h="1744263">
                <a:tc gridSpan="2">
                  <a:txBody>
                    <a:bodyPr/>
                    <a:lstStyle/>
                    <a:p>
                      <a:pPr algn="ctr"/>
                      <a:r>
                        <a:rPr lang="en-US" sz="4000" dirty="0"/>
                        <a:t>Protocol outcomes</a:t>
                      </a:r>
                    </a:p>
                  </a:txBody>
                  <a:tcPr anchor="ctr"/>
                </a:tc>
                <a:tc hMerge="1">
                  <a:txBody>
                    <a:bodyPr/>
                    <a:lstStyle/>
                    <a:p>
                      <a:endParaRPr lang="en-US" dirty="0"/>
                    </a:p>
                  </a:txBody>
                  <a:tcPr/>
                </a:tc>
                <a:extLst>
                  <a:ext uri="{0D108BD9-81ED-4DB2-BD59-A6C34878D82A}">
                    <a16:rowId xmlns:a16="http://schemas.microsoft.com/office/drawing/2014/main" val="3564664889"/>
                  </a:ext>
                </a:extLst>
              </a:tr>
              <a:tr h="1744263">
                <a:tc>
                  <a:txBody>
                    <a:bodyPr/>
                    <a:lstStyle/>
                    <a:p>
                      <a:pPr algn="ctr"/>
                      <a:r>
                        <a:rPr lang="en-US" sz="4000" dirty="0"/>
                        <a:t>Patients identified</a:t>
                      </a:r>
                    </a:p>
                  </a:txBody>
                  <a:tcPr anchor="ctr"/>
                </a:tc>
                <a:tc>
                  <a:txBody>
                    <a:bodyPr/>
                    <a:lstStyle/>
                    <a:p>
                      <a:pPr algn="ctr"/>
                      <a:r>
                        <a:rPr lang="en-US" sz="4000" dirty="0"/>
                        <a:t>165</a:t>
                      </a:r>
                    </a:p>
                  </a:txBody>
                  <a:tcPr anchor="ctr"/>
                </a:tc>
                <a:extLst>
                  <a:ext uri="{0D108BD9-81ED-4DB2-BD59-A6C34878D82A}">
                    <a16:rowId xmlns:a16="http://schemas.microsoft.com/office/drawing/2014/main" val="2332809853"/>
                  </a:ext>
                </a:extLst>
              </a:tr>
              <a:tr h="1744263">
                <a:tc>
                  <a:txBody>
                    <a:bodyPr/>
                    <a:lstStyle/>
                    <a:p>
                      <a:pPr algn="ctr"/>
                      <a:r>
                        <a:rPr lang="en-US" sz="4000" dirty="0"/>
                        <a:t>Completed beta-lactam allergy assessments</a:t>
                      </a:r>
                    </a:p>
                  </a:txBody>
                  <a:tcPr anchor="ctr"/>
                </a:tc>
                <a:tc>
                  <a:txBody>
                    <a:bodyPr/>
                    <a:lstStyle/>
                    <a:p>
                      <a:pPr algn="ctr"/>
                      <a:r>
                        <a:rPr lang="en-US" sz="4000" dirty="0"/>
                        <a:t>67</a:t>
                      </a:r>
                    </a:p>
                  </a:txBody>
                  <a:tcPr anchor="ctr"/>
                </a:tc>
                <a:extLst>
                  <a:ext uri="{0D108BD9-81ED-4DB2-BD59-A6C34878D82A}">
                    <a16:rowId xmlns:a16="http://schemas.microsoft.com/office/drawing/2014/main" val="4038585205"/>
                  </a:ext>
                </a:extLst>
              </a:tr>
              <a:tr h="1744263">
                <a:tc>
                  <a:txBody>
                    <a:bodyPr/>
                    <a:lstStyle/>
                    <a:p>
                      <a:pPr algn="ctr"/>
                      <a:r>
                        <a:rPr lang="en-US" sz="4000" dirty="0"/>
                        <a:t>PO amoxicillin challenges</a:t>
                      </a:r>
                    </a:p>
                  </a:txBody>
                  <a:tcPr anchor="ctr"/>
                </a:tc>
                <a:tc>
                  <a:txBody>
                    <a:bodyPr/>
                    <a:lstStyle/>
                    <a:p>
                      <a:pPr algn="ctr"/>
                      <a:r>
                        <a:rPr lang="en-US" sz="4000" dirty="0"/>
                        <a:t>22</a:t>
                      </a:r>
                    </a:p>
                  </a:txBody>
                  <a:tcPr anchor="ctr"/>
                </a:tc>
                <a:extLst>
                  <a:ext uri="{0D108BD9-81ED-4DB2-BD59-A6C34878D82A}">
                    <a16:rowId xmlns:a16="http://schemas.microsoft.com/office/drawing/2014/main" val="1938876465"/>
                  </a:ext>
                </a:extLst>
              </a:tr>
              <a:tr h="1744263">
                <a:tc>
                  <a:txBody>
                    <a:bodyPr/>
                    <a:lstStyle/>
                    <a:p>
                      <a:pPr algn="ctr"/>
                      <a:r>
                        <a:rPr lang="en-US" sz="4000" dirty="0"/>
                        <a:t>Challenge reactions</a:t>
                      </a:r>
                    </a:p>
                  </a:txBody>
                  <a:tcPr anchor="ctr"/>
                </a:tc>
                <a:tc>
                  <a:txBody>
                    <a:bodyPr/>
                    <a:lstStyle/>
                    <a:p>
                      <a:pPr algn="ctr"/>
                      <a:r>
                        <a:rPr lang="en-US" sz="4000" dirty="0"/>
                        <a:t>0</a:t>
                      </a:r>
                    </a:p>
                  </a:txBody>
                  <a:tcPr anchor="ctr"/>
                </a:tc>
                <a:extLst>
                  <a:ext uri="{0D108BD9-81ED-4DB2-BD59-A6C34878D82A}">
                    <a16:rowId xmlns:a16="http://schemas.microsoft.com/office/drawing/2014/main" val="3094517560"/>
                  </a:ext>
                </a:extLst>
              </a:tr>
              <a:tr h="1744263">
                <a:tc>
                  <a:txBody>
                    <a:bodyPr/>
                    <a:lstStyle/>
                    <a:p>
                      <a:pPr algn="ctr"/>
                      <a:r>
                        <a:rPr lang="en-US" sz="4000" dirty="0"/>
                        <a:t>Allergy removals</a:t>
                      </a:r>
                    </a:p>
                  </a:txBody>
                  <a:tcPr anchor="ctr"/>
                </a:tc>
                <a:tc>
                  <a:txBody>
                    <a:bodyPr/>
                    <a:lstStyle/>
                    <a:p>
                      <a:pPr algn="ctr"/>
                      <a:r>
                        <a:rPr lang="en-US" sz="4000" dirty="0"/>
                        <a:t>37</a:t>
                      </a:r>
                    </a:p>
                  </a:txBody>
                  <a:tcPr anchor="ctr"/>
                </a:tc>
                <a:extLst>
                  <a:ext uri="{0D108BD9-81ED-4DB2-BD59-A6C34878D82A}">
                    <a16:rowId xmlns:a16="http://schemas.microsoft.com/office/drawing/2014/main" val="3756134668"/>
                  </a:ext>
                </a:extLst>
              </a:tr>
              <a:tr h="1744263">
                <a:tc>
                  <a:txBody>
                    <a:bodyPr/>
                    <a:lstStyle/>
                    <a:p>
                      <a:pPr algn="ctr"/>
                      <a:r>
                        <a:rPr lang="en-US" sz="4000" dirty="0"/>
                        <a:t>Percent of assessments leading allergy removal</a:t>
                      </a:r>
                    </a:p>
                  </a:txBody>
                  <a:tcPr anchor="ctr"/>
                </a:tc>
                <a:tc>
                  <a:txBody>
                    <a:bodyPr/>
                    <a:lstStyle/>
                    <a:p>
                      <a:pPr algn="ctr"/>
                      <a:r>
                        <a:rPr lang="en-US" sz="4000" dirty="0"/>
                        <a:t>55%</a:t>
                      </a:r>
                    </a:p>
                  </a:txBody>
                  <a:tcPr anchor="ctr"/>
                </a:tc>
                <a:extLst>
                  <a:ext uri="{0D108BD9-81ED-4DB2-BD59-A6C34878D82A}">
                    <a16:rowId xmlns:a16="http://schemas.microsoft.com/office/drawing/2014/main" val="666418344"/>
                  </a:ext>
                </a:extLst>
              </a:tr>
            </a:tbl>
          </a:graphicData>
        </a:graphic>
      </p:graphicFrame>
      <p:sp>
        <p:nvSpPr>
          <p:cNvPr id="4" name="Google Shape;101;p1">
            <a:extLst>
              <a:ext uri="{FF2B5EF4-FFF2-40B4-BE49-F238E27FC236}">
                <a16:creationId xmlns:a16="http://schemas.microsoft.com/office/drawing/2014/main" id="{5EA9EE38-0E15-E9EB-6B8B-C8F68BF57509}"/>
              </a:ext>
            </a:extLst>
          </p:cNvPr>
          <p:cNvSpPr txBox="1"/>
          <p:nvPr/>
        </p:nvSpPr>
        <p:spPr>
          <a:xfrm>
            <a:off x="20615030" y="28172861"/>
            <a:ext cx="16205200"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1" dirty="0">
                <a:solidFill>
                  <a:schemeClr val="dk1"/>
                </a:solidFill>
                <a:latin typeface="Calibri"/>
                <a:ea typeface="Calibri"/>
                <a:cs typeface="Calibri"/>
                <a:sym typeface="Calibri"/>
              </a:rPr>
              <a:t>References</a:t>
            </a:r>
            <a:endParaRPr dirty="0"/>
          </a:p>
        </p:txBody>
      </p:sp>
      <p:sp>
        <p:nvSpPr>
          <p:cNvPr id="5" name="TextBox 4">
            <a:extLst>
              <a:ext uri="{FF2B5EF4-FFF2-40B4-BE49-F238E27FC236}">
                <a16:creationId xmlns:a16="http://schemas.microsoft.com/office/drawing/2014/main" id="{CD26B777-9CDE-6336-0FD4-F387D90D74C4}"/>
              </a:ext>
            </a:extLst>
          </p:cNvPr>
          <p:cNvSpPr txBox="1"/>
          <p:nvPr/>
        </p:nvSpPr>
        <p:spPr>
          <a:xfrm>
            <a:off x="20615030" y="29156999"/>
            <a:ext cx="10311284" cy="670440"/>
          </a:xfrm>
          <a:prstGeom prst="rect">
            <a:avLst/>
          </a:prstGeom>
          <a:noFill/>
        </p:spPr>
        <p:txBody>
          <a:bodyPr wrap="square" rtlCol="0">
            <a:spAutoFit/>
          </a:bodyPr>
          <a:lstStyle/>
          <a:p>
            <a:pPr marL="342900" marR="0" indent="-342900">
              <a:lnSpc>
                <a:spcPct val="107000"/>
              </a:lnSpc>
              <a:spcBef>
                <a:spcPts val="0"/>
              </a:spcBef>
              <a:spcAft>
                <a:spcPts val="0"/>
              </a:spcAft>
              <a:buFont typeface="+mj-lt"/>
              <a:buAutoNum type="arabi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Shenoy ES, Macy E, Rowe T, Blumenthal KG. Evaluation and Management of Penicillin Allergy: A Review. JAMA. 2019 Jan 15;321(2):188.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Diagram 6">
            <a:extLst>
              <a:ext uri="{FF2B5EF4-FFF2-40B4-BE49-F238E27FC236}">
                <a16:creationId xmlns:a16="http://schemas.microsoft.com/office/drawing/2014/main" id="{936118F9-94B5-701E-F401-BDE2D6286C52}"/>
              </a:ext>
            </a:extLst>
          </p:cNvPr>
          <p:cNvGraphicFramePr/>
          <p:nvPr>
            <p:extLst>
              <p:ext uri="{D42A27DB-BD31-4B8C-83A1-F6EECF244321}">
                <p14:modId xmlns:p14="http://schemas.microsoft.com/office/powerpoint/2010/main" val="4147035894"/>
              </p:ext>
            </p:extLst>
          </p:nvPr>
        </p:nvGraphicFramePr>
        <p:xfrm>
          <a:off x="569914" y="18799411"/>
          <a:ext cx="19621500" cy="7201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a:extLst>
              <a:ext uri="{FF2B5EF4-FFF2-40B4-BE49-F238E27FC236}">
                <a16:creationId xmlns:a16="http://schemas.microsoft.com/office/drawing/2014/main" id="{9EF8586B-4A86-95C8-9584-C0E51E167635}"/>
              </a:ext>
            </a:extLst>
          </p:cNvPr>
          <p:cNvGraphicFramePr/>
          <p:nvPr>
            <p:extLst>
              <p:ext uri="{D42A27DB-BD31-4B8C-83A1-F6EECF244321}">
                <p14:modId xmlns:p14="http://schemas.microsoft.com/office/powerpoint/2010/main" val="2768521786"/>
              </p:ext>
            </p:extLst>
          </p:nvPr>
        </p:nvGraphicFramePr>
        <p:xfrm>
          <a:off x="569914" y="24781050"/>
          <a:ext cx="17063403" cy="58654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 8">
            <a:extLst>
              <a:ext uri="{FF2B5EF4-FFF2-40B4-BE49-F238E27FC236}">
                <a16:creationId xmlns:a16="http://schemas.microsoft.com/office/drawing/2014/main" id="{9F14D16E-034E-8B9B-002F-B284A3D5D106}"/>
              </a:ext>
            </a:extLst>
          </p:cNvPr>
          <p:cNvGraphicFramePr/>
          <p:nvPr>
            <p:extLst>
              <p:ext uri="{D42A27DB-BD31-4B8C-83A1-F6EECF244321}">
                <p14:modId xmlns:p14="http://schemas.microsoft.com/office/powerpoint/2010/main" val="2238164011"/>
              </p:ext>
            </p:extLst>
          </p:nvPr>
        </p:nvGraphicFramePr>
        <p:xfrm>
          <a:off x="20925294" y="7587351"/>
          <a:ext cx="6887177" cy="228922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0" name="Diagram 9">
            <a:extLst>
              <a:ext uri="{FF2B5EF4-FFF2-40B4-BE49-F238E27FC236}">
                <a16:creationId xmlns:a16="http://schemas.microsoft.com/office/drawing/2014/main" id="{F50EBA0A-2E3D-26DC-E57F-0B0224AFDB6F}"/>
              </a:ext>
            </a:extLst>
          </p:cNvPr>
          <p:cNvGraphicFramePr/>
          <p:nvPr>
            <p:extLst>
              <p:ext uri="{D42A27DB-BD31-4B8C-83A1-F6EECF244321}">
                <p14:modId xmlns:p14="http://schemas.microsoft.com/office/powerpoint/2010/main" val="1239516402"/>
              </p:ext>
            </p:extLst>
          </p:nvPr>
        </p:nvGraphicFramePr>
        <p:xfrm>
          <a:off x="30646809" y="6862288"/>
          <a:ext cx="6887177" cy="3669533"/>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2" name="TextBox 11">
            <a:extLst>
              <a:ext uri="{FF2B5EF4-FFF2-40B4-BE49-F238E27FC236}">
                <a16:creationId xmlns:a16="http://schemas.microsoft.com/office/drawing/2014/main" id="{BB927723-ACDB-4F42-9DB6-FA160E987F13}"/>
              </a:ext>
            </a:extLst>
          </p:cNvPr>
          <p:cNvSpPr txBox="1"/>
          <p:nvPr/>
        </p:nvSpPr>
        <p:spPr>
          <a:xfrm>
            <a:off x="569914" y="20553650"/>
            <a:ext cx="2594811" cy="584775"/>
          </a:xfrm>
          <a:prstGeom prst="rect">
            <a:avLst/>
          </a:prstGeom>
          <a:noFill/>
        </p:spPr>
        <p:txBody>
          <a:bodyPr wrap="square" rtlCol="0">
            <a:spAutoFit/>
          </a:bodyPr>
          <a:lstStyle/>
          <a:p>
            <a:r>
              <a:rPr lang="en-US" sz="3200" b="1" dirty="0"/>
              <a:t>Algorithm 1:</a:t>
            </a:r>
          </a:p>
        </p:txBody>
      </p:sp>
      <p:sp>
        <p:nvSpPr>
          <p:cNvPr id="13" name="TextBox 12">
            <a:extLst>
              <a:ext uri="{FF2B5EF4-FFF2-40B4-BE49-F238E27FC236}">
                <a16:creationId xmlns:a16="http://schemas.microsoft.com/office/drawing/2014/main" id="{14FA8D41-FDDE-D1D5-9535-F6E31FB42829}"/>
              </a:ext>
            </a:extLst>
          </p:cNvPr>
          <p:cNvSpPr txBox="1"/>
          <p:nvPr/>
        </p:nvSpPr>
        <p:spPr>
          <a:xfrm>
            <a:off x="472780" y="25332743"/>
            <a:ext cx="2594811" cy="584775"/>
          </a:xfrm>
          <a:prstGeom prst="rect">
            <a:avLst/>
          </a:prstGeom>
          <a:noFill/>
        </p:spPr>
        <p:txBody>
          <a:bodyPr wrap="square" rtlCol="0">
            <a:spAutoFit/>
          </a:bodyPr>
          <a:lstStyle/>
          <a:p>
            <a:r>
              <a:rPr lang="en-US" sz="3200" b="1" dirty="0"/>
              <a:t>Algorithm 2:</a:t>
            </a:r>
          </a:p>
        </p:txBody>
      </p:sp>
      <p:sp>
        <p:nvSpPr>
          <p:cNvPr id="14" name="TextBox 13">
            <a:extLst>
              <a:ext uri="{FF2B5EF4-FFF2-40B4-BE49-F238E27FC236}">
                <a16:creationId xmlns:a16="http://schemas.microsoft.com/office/drawing/2014/main" id="{D431474B-EAD4-976B-1574-074ECF82AE71}"/>
              </a:ext>
            </a:extLst>
          </p:cNvPr>
          <p:cNvSpPr txBox="1"/>
          <p:nvPr/>
        </p:nvSpPr>
        <p:spPr>
          <a:xfrm>
            <a:off x="20699249" y="6913613"/>
            <a:ext cx="2594811" cy="584775"/>
          </a:xfrm>
          <a:prstGeom prst="rect">
            <a:avLst/>
          </a:prstGeom>
          <a:noFill/>
        </p:spPr>
        <p:txBody>
          <a:bodyPr wrap="square" rtlCol="0">
            <a:spAutoFit/>
          </a:bodyPr>
          <a:lstStyle/>
          <a:p>
            <a:r>
              <a:rPr lang="en-US" sz="3200" b="1" dirty="0"/>
              <a:t>Algorithm 3:</a:t>
            </a:r>
          </a:p>
        </p:txBody>
      </p:sp>
      <p:sp>
        <p:nvSpPr>
          <p:cNvPr id="15" name="TextBox 14">
            <a:extLst>
              <a:ext uri="{FF2B5EF4-FFF2-40B4-BE49-F238E27FC236}">
                <a16:creationId xmlns:a16="http://schemas.microsoft.com/office/drawing/2014/main" id="{8CB1E581-D268-9FA5-39DC-300041A04DEA}"/>
              </a:ext>
            </a:extLst>
          </p:cNvPr>
          <p:cNvSpPr txBox="1"/>
          <p:nvPr/>
        </p:nvSpPr>
        <p:spPr>
          <a:xfrm>
            <a:off x="30290423" y="6913613"/>
            <a:ext cx="2594811" cy="584775"/>
          </a:xfrm>
          <a:prstGeom prst="rect">
            <a:avLst/>
          </a:prstGeom>
          <a:noFill/>
        </p:spPr>
        <p:txBody>
          <a:bodyPr wrap="square" rtlCol="0">
            <a:spAutoFit/>
          </a:bodyPr>
          <a:lstStyle/>
          <a:p>
            <a:r>
              <a:rPr lang="en-US" sz="3200" b="1" dirty="0"/>
              <a:t>Algorithm 4:</a:t>
            </a:r>
          </a:p>
        </p:txBody>
      </p:sp>
      <p:pic>
        <p:nvPicPr>
          <p:cNvPr id="11" name="Picture 10" descr="Logo&#10;&#10;Description automatically generated with low confidence">
            <a:extLst>
              <a:ext uri="{FF2B5EF4-FFF2-40B4-BE49-F238E27FC236}">
                <a16:creationId xmlns:a16="http://schemas.microsoft.com/office/drawing/2014/main" id="{9255E0D9-A1B9-7F90-3B02-7FDE9821015F}"/>
              </a:ext>
            </a:extLst>
          </p:cNvPr>
          <p:cNvPicPr>
            <a:picLocks noChangeAspect="1"/>
          </p:cNvPicPr>
          <p:nvPr/>
        </p:nvPicPr>
        <p:blipFill>
          <a:blip r:embed="rId23"/>
          <a:stretch>
            <a:fillRect/>
          </a:stretch>
        </p:blipFill>
        <p:spPr>
          <a:xfrm>
            <a:off x="9101616" y="30285211"/>
            <a:ext cx="9180189" cy="2487394"/>
          </a:xfrm>
          <a:prstGeom prst="rect">
            <a:avLst/>
          </a:prstGeom>
        </p:spPr>
      </p:pic>
    </p:spTree>
  </p:cSld>
  <p:clrMapOvr>
    <a:masterClrMapping/>
  </p:clrMapOvr>
</p:sld>
</file>

<file path=ppt/theme/theme1.xml><?xml version="1.0" encoding="utf-8"?>
<a:theme xmlns:a="http://schemas.openxmlformats.org/drawingml/2006/main" name="Office Theme">
  <a:themeElements>
    <a:clrScheme name="UMN Print Colors">
      <a:dk1>
        <a:srgbClr val="000000"/>
      </a:dk1>
      <a:lt1>
        <a:srgbClr val="FFFFFF"/>
      </a:lt1>
      <a:dk2>
        <a:srgbClr val="44546A"/>
      </a:dk2>
      <a:lt2>
        <a:srgbClr val="E7E6E6"/>
      </a:lt2>
      <a:accent1>
        <a:srgbClr val="80112B"/>
      </a:accent1>
      <a:accent2>
        <a:srgbClr val="F4B959"/>
      </a:accent2>
      <a:accent3>
        <a:srgbClr val="A5A5A5"/>
      </a:accent3>
      <a:accent4>
        <a:srgbClr val="002A36"/>
      </a:accent4>
      <a:accent5>
        <a:srgbClr val="4D5256"/>
      </a:accent5>
      <a:accent6>
        <a:srgbClr val="EAE9E3"/>
      </a:accent6>
      <a:hlink>
        <a:srgbClr val="80112B"/>
      </a:hlink>
      <a:folHlink>
        <a:srgbClr val="002A3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FBFECF1C45E844959DB9705F3197A5" ma:contentTypeVersion="3" ma:contentTypeDescription="Create a new document." ma:contentTypeScope="" ma:versionID="5939c5206f8a81cde950571bc54f39a7">
  <xsd:schema xmlns:xsd="http://www.w3.org/2001/XMLSchema" xmlns:xs="http://www.w3.org/2001/XMLSchema" xmlns:p="http://schemas.microsoft.com/office/2006/metadata/properties" xmlns:ns3="1d5620d2-b396-432d-b319-0478edeecee9" targetNamespace="http://schemas.microsoft.com/office/2006/metadata/properties" ma:root="true" ma:fieldsID="3ab976e414d23f8dca16775930c78d74" ns3:_="">
    <xsd:import namespace="1d5620d2-b396-432d-b319-0478edeecee9"/>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5620d2-b396-432d-b319-0478edeece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ECF72F-9E1E-4465-9D68-77820AE00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5620d2-b396-432d-b319-0478edeece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726C8E-F015-461C-883F-969F1062D140}">
  <ds:schemaRefs>
    <ds:schemaRef ds:uri="http://schemas.microsoft.com/sharepoint/v3/contenttype/forms"/>
  </ds:schemaRefs>
</ds:datastoreItem>
</file>

<file path=customXml/itemProps3.xml><?xml version="1.0" encoding="utf-8"?>
<ds:datastoreItem xmlns:ds="http://schemas.openxmlformats.org/officeDocument/2006/customXml" ds:itemID="{10CD6CB1-0137-4753-8D3E-5493845CFB43}">
  <ds:schemaRefs>
    <ds:schemaRef ds:uri="http://purl.org/dc/elements/1.1/"/>
    <ds:schemaRef ds:uri="http://schemas.microsoft.com/office/2006/documentManagement/types"/>
    <ds:schemaRef ds:uri="1d5620d2-b396-432d-b319-0478edeecee9"/>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297</TotalTime>
  <Words>717</Words>
  <Application>Microsoft Office PowerPoint</Application>
  <PresentationFormat>Custom</PresentationFormat>
  <Paragraphs>100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Paris Fayerweather</cp:lastModifiedBy>
  <cp:revision>16</cp:revision>
  <dcterms:created xsi:type="dcterms:W3CDTF">2018-02-26T15:46:50Z</dcterms:created>
  <dcterms:modified xsi:type="dcterms:W3CDTF">2023-05-11T21:48:08Z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0x0101007FFBFECF1C45E844959DB9705F3197A5</vt:lpwstr>
  </property>
</Properties>
</file>